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sldIdLst>
    <p:sldId id="262" r:id="rId2"/>
    <p:sldId id="266" r:id="rId3"/>
    <p:sldId id="267" r:id="rId4"/>
    <p:sldId id="268" r:id="rId5"/>
    <p:sldId id="264" r:id="rId6"/>
    <p:sldId id="263" r:id="rId7"/>
    <p:sldId id="269" r:id="rId8"/>
    <p:sldId id="270" r:id="rId9"/>
    <p:sldId id="265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-96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44097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8594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60690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19386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43613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48069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79827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3816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879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2823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3191124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949935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41095703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33485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74804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9586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DF387-1507-42ED-AD78-0AE86122DF6D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9A8B2F5-FB8F-45D9-9EEF-620552A24D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88954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22764" y="360218"/>
            <a:ext cx="44797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9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022764" y="360218"/>
            <a:ext cx="4479757" cy="1555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96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77333" y="809469"/>
            <a:ext cx="10715191" cy="5231893"/>
          </a:xfrm>
        </p:spPr>
        <p:txBody>
          <a:bodyPr/>
          <a:lstStyle/>
          <a:p>
            <a:pPr algn="ctr"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автономное учреждение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«Детский сад № 96 «Рябинка» комбинированного вида г.Орска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«Использование дошкольниками атрибутов для сюжетно-ролевой игры, выполненных </a:t>
            </a:r>
            <a:endParaRPr lang="ru-RU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своими руками»</a:t>
            </a:r>
          </a:p>
          <a:p>
            <a:pPr algn="ctr">
              <a:spcBef>
                <a:spcPts val="0"/>
              </a:spcBef>
              <a:buNone/>
            </a:pPr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Подготовили: Истомина Г.В.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Шубина М.П.</a:t>
            </a:r>
          </a:p>
          <a:p>
            <a:pPr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Разумова К.В.</a:t>
            </a:r>
          </a:p>
          <a:p>
            <a:pPr algn="ctr">
              <a:spcBef>
                <a:spcPts val="0"/>
              </a:spcBef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г.Орск 2024 г.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2957570"/>
      </p:ext>
    </p:extLst>
  </p:cSld>
  <p:clrMapOvr>
    <a:masterClrMapping/>
  </p:clrMapOvr>
  <p:transition spd="med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695" y="704537"/>
            <a:ext cx="8679305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Актуальность: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Сюжетно-ролевая игра - ведущий вид деятельности детей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дошкольного возраста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Её отличительный признак – создание воображаемой ситуации, когда ребенок действует и в реальном, и в придуманном им пространстве. В такой игре наиболее интенсивно формируются все психические качества и особенности личности ребёнка.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9626" y="674556"/>
            <a:ext cx="8574374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Проблема: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Наблюдения за сюжетно-ролевыми играми детей нашей группы показали, что игры не всегда активно развиваются, зачастую не продолжительны. Наблюдается многократная повторяемость сюжетов, они бедны по содержанию и тематике, дети используют в играх одни и те же предметы и игрушки.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4616" y="614597"/>
            <a:ext cx="8559384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Гипотеза: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предположили, что в создании предметно-игровой среды следует использовать, в том числе, атрибуты, созданные своими  руками. Это будет способствовать формированию у детей активности, инициативности, самостоятельности, творчества, воображения, сделает развитие игры интересным, содержательным, эмоциональным.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39646" y="660474"/>
            <a:ext cx="8889167" cy="579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54636" y="1289154"/>
            <a:ext cx="85893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Теоретически обосновать и экспериментально доказать эффективность использования атрибутов, созданных своими руками, для развития сюжетно-ролевых игр: «Семейный завтрак», «День рождение»,  «Кафе»,  «Кондитерская» и т.д.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677333" y="284813"/>
            <a:ext cx="9366077" cy="619093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Расширять представления детей о различных продуктах, блюдах, особенностях их изготовления, употребления; о профессиях «продавец», «повар», «пекарь», «кулинар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»,«официант»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и др.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Расширять представления детей о свойствах различных материалов, о возможностях их использования.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Формировать представление детей об этикете, правилах поведения в общественных местах; учить сервировать стол.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Развивать у детей образное мышление, фантазию, творческие способности.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Обогащать игровой опыт детей.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Формировать умение готовить обстановку для игры, развивать сюжет.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Обогащать, уточнять и активизировать словарь детей.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4636" y="329784"/>
            <a:ext cx="863433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Подготовительный этап.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Беседы с детьми с целью выявления их представлений, наблюдений, знаний.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Разработка  в соответствии с методикой «трех вопросов» 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к детям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«Какие атрибуты для игр у нас есть? Что нам нужно? Где взять нужные атрибуты?»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Подобрать наглядно-дидактический материал.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Подобрать с детьми материал для изготовления муляжей продуктов.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4833" y="359764"/>
            <a:ext cx="962368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Основной этап.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 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Беседы с детьми на тему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 «Какие продукты продаются в магазине?», «Как вести себя в кафе?», «Какие ваши любимые блюда?», «Любите ли вы ходить в гости?», «Вкусно и красиво» и др.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 Рассматривание иллюстраций, составление рассказов по картинкам.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 Рассматривание наглядно-методических пособий «Продукты питания», «Профессии», иллюстраций в кулинарных книгах.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Загадывание загадок о продуктах, о профессиях.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 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Чтение художественной литературы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песенок, сказок («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Федорино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горе», 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Мойдодыр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», «Чем пахнут ремесла?», «Муха-Цокотуха», «Пряничный домик» и др.)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Дидактические игры «Из чего приготовлено?», «Накрой на стол», «В гости к мишке», «Вежливые слова» и др.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Изготовление муляжей продуктов из подручного материала.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Обучение детей диалогам, способам развития сюжета на основе действий с новыми атрибутами.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89179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Используемые материалы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1.губки для мытья посуды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2.фетр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3.белый утеплитель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4.разноцветные бусины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5.капсулы от киндер-сюрпризов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6.атласные ленты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7.декоративные украшения(цветы, стразы, ленточки и т.д.)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74557" y="509666"/>
            <a:ext cx="8469443" cy="546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Заключительный этап.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Внесение новых атрибутов для сюжетно-ролевых игр в предметно-игровую среду.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Организация сюжетно-ролевых игр с использованием атрибутов-самоделок.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Показ новых игровых действий с одними и теми же предметами.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Оформление результата в виде презентации.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Обсуждение с детьми проведенной игры.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714" y="354326"/>
            <a:ext cx="5468190" cy="39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5750" y="2518347"/>
            <a:ext cx="4991725" cy="39597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75948" y="609600"/>
            <a:ext cx="5666282" cy="13208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500" y="494675"/>
            <a:ext cx="4347146" cy="43471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0528" y="2273066"/>
            <a:ext cx="5040000" cy="37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4419" y="749507"/>
            <a:ext cx="4680000" cy="41522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801192" y="609600"/>
            <a:ext cx="6175949" cy="13208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Основной этап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0859" y="2263516"/>
            <a:ext cx="5126636" cy="38524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9547" y="404734"/>
            <a:ext cx="4871804" cy="36426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479" y="2563319"/>
            <a:ext cx="4997163" cy="37715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665" y="809469"/>
            <a:ext cx="5006715" cy="37925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5947" y="2333028"/>
            <a:ext cx="5066675" cy="39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9192" y="524656"/>
            <a:ext cx="3537679" cy="46319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0997" y="1883320"/>
            <a:ext cx="4377127" cy="45624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529" y="449704"/>
            <a:ext cx="4317166" cy="45420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6124" y="2198116"/>
            <a:ext cx="5561351" cy="39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516380" y="609600"/>
            <a:ext cx="5981076" cy="13208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Заключительный этап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656" y="689546"/>
            <a:ext cx="5801193" cy="43171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5279" y="1663908"/>
            <a:ext cx="4272196" cy="47368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186194" cy="3797508"/>
          </a:xfrm>
        </p:spPr>
        <p:txBody>
          <a:bodyPr/>
          <a:lstStyle/>
          <a:p>
            <a:pPr algn="just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tx1"/>
                </a:solidFill>
              </a:rPr>
              <a:t>                 Спасибо за внимание!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442</TotalTime>
  <Words>169</Words>
  <Application>Microsoft Office PowerPoint</Application>
  <PresentationFormat>Произвольный</PresentationFormat>
  <Paragraphs>52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Используемые материалы: 1.губки для мытья посуды 2.фетр 3.белый утеплитель 4.разноцветные бусины 5.капсулы от киндер-сюрпризов 6.атласные ленты 7.декоративные украшения(цветы, стразы, ленточки и т.д.)</vt:lpstr>
      <vt:lpstr>Слайд 10</vt:lpstr>
      <vt:lpstr>Подготовительный этап</vt:lpstr>
      <vt:lpstr>Слайд 12</vt:lpstr>
      <vt:lpstr>      Основной этап</vt:lpstr>
      <vt:lpstr>Слайд 14</vt:lpstr>
      <vt:lpstr>Слайд 15</vt:lpstr>
      <vt:lpstr>Слайд 16</vt:lpstr>
      <vt:lpstr>    Заключительный этап</vt:lpstr>
      <vt:lpstr>Слайд 18</vt:lpstr>
      <vt:lpstr>                     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тему: “ Восточные страны Евразии,,</dc:title>
  <dc:creator>1</dc:creator>
  <cp:lastModifiedBy>Разумова Ульяна</cp:lastModifiedBy>
  <cp:revision>53</cp:revision>
  <dcterms:created xsi:type="dcterms:W3CDTF">2023-04-22T12:25:33Z</dcterms:created>
  <dcterms:modified xsi:type="dcterms:W3CDTF">2024-03-28T11:17:48Z</dcterms:modified>
</cp:coreProperties>
</file>