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02DC-8FA5-41D3-8EE2-AD1EB28D1CF2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CBA6-E9AB-401E-8715-B7ABFE327B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Ширма « Почта»</a:t>
            </a:r>
            <a:endParaRPr lang="ru-RU" dirty="0"/>
          </a:p>
        </p:txBody>
      </p:sp>
      <p:pic>
        <p:nvPicPr>
          <p:cNvPr id="4" name="Содержимое 3" descr="1695986537_gas-kvas-com-p-kartinki-posilka-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</a:t>
            </a:r>
            <a:r>
              <a:rPr lang="ru-RU" sz="2400" b="1" dirty="0" smtClean="0"/>
              <a:t>данного </a:t>
            </a:r>
            <a:r>
              <a:rPr lang="ru-RU" sz="2400" b="1" dirty="0" smtClean="0"/>
              <a:t>пособия</a:t>
            </a:r>
            <a:r>
              <a:rPr lang="ru-RU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/>
              <a:t> формирование коммуникативных навыков у дошкольников в процессе игровой деятельности. Для детей младшего возраста: знакомится с профессиями, видами марок, конвертов, посылок и т.д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496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err="1"/>
              <a:t>З</a:t>
            </a:r>
            <a:r>
              <a:rPr lang="ru-RU" sz="2400" b="1" dirty="0" err="1" smtClean="0"/>
              <a:t>адачи</a:t>
            </a:r>
            <a:r>
              <a:rPr lang="ru-RU" sz="2400" dirty="0" err="1" smtClean="0"/>
              <a:t>:</a:t>
            </a:r>
            <a:r>
              <a:rPr lang="ru-RU" sz="2400" dirty="0" err="1" smtClean="0"/>
              <a:t>ролевую</a:t>
            </a:r>
            <a:r>
              <a:rPr lang="ru-RU" sz="2400" dirty="0" smtClean="0"/>
              <a:t> обстановку, используя для этого, реальные предметы и их заместители</a:t>
            </a:r>
            <a:endParaRPr lang="ru-RU" sz="2400" dirty="0" smtClean="0"/>
          </a:p>
          <a:p>
            <a:r>
              <a:rPr lang="ru-RU" sz="2400" dirty="0" smtClean="0"/>
              <a:t>Способствовать обогащению самостоятельного игрового опыта детей.</a:t>
            </a:r>
          </a:p>
          <a:p>
            <a:r>
              <a:rPr lang="ru-RU" sz="2400" dirty="0" smtClean="0"/>
              <a:t>Развивать все компоненты детской игры: обогащение игровых действий, тематики и сюжетов игр, умение устанавливать ролевые отношения, вести ролевой диалог, создавать, действовать в реальной и воображаемой игровой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7772400" cy="318453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AppData\Local\Temp\Rar$DIa7740.23427\20240319_142506.jpg"/>
          <p:cNvPicPr>
            <a:picLocks noChangeAspect="1" noChangeArrowheads="1"/>
          </p:cNvPicPr>
          <p:nvPr/>
        </p:nvPicPr>
        <p:blipFill>
          <a:blip r:embed="rId2" cstate="print"/>
          <a:srcRect l="33520" r="12500"/>
          <a:stretch>
            <a:fillRect/>
          </a:stretch>
        </p:blipFill>
        <p:spPr bwMode="auto">
          <a:xfrm rot="5400000">
            <a:off x="2500299" y="71413"/>
            <a:ext cx="4429153" cy="6715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7740.38056\20240319_155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16" y="523856"/>
            <a:ext cx="714324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319_155816.jpg"/>
          <p:cNvPicPr>
            <a:picLocks noChangeAspect="1"/>
          </p:cNvPicPr>
          <p:nvPr/>
        </p:nvPicPr>
        <p:blipFill>
          <a:blip r:embed="rId2" cstate="print"/>
          <a:srcRect r="7143"/>
          <a:stretch>
            <a:fillRect/>
          </a:stretch>
        </p:blipFill>
        <p:spPr>
          <a:xfrm>
            <a:off x="1643042" y="357166"/>
            <a:ext cx="6500858" cy="5732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a5348.40125\20240319_155913.jpg"/>
          <p:cNvPicPr>
            <a:picLocks noChangeAspect="1" noChangeArrowheads="1"/>
          </p:cNvPicPr>
          <p:nvPr/>
        </p:nvPicPr>
        <p:blipFill>
          <a:blip r:embed="rId2" cstate="print"/>
          <a:srcRect l="15339" r="25986"/>
          <a:stretch>
            <a:fillRect/>
          </a:stretch>
        </p:blipFill>
        <p:spPr bwMode="auto">
          <a:xfrm rot="5400000">
            <a:off x="2043408" y="-385476"/>
            <a:ext cx="5000660" cy="720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a5348.3286\20240319_155933.jpg"/>
          <p:cNvPicPr>
            <a:picLocks noChangeAspect="1" noChangeArrowheads="1"/>
          </p:cNvPicPr>
          <p:nvPr/>
        </p:nvPicPr>
        <p:blipFill>
          <a:blip r:embed="rId2" cstate="print"/>
          <a:srcRect l="8823" r="21471"/>
          <a:stretch>
            <a:fillRect/>
          </a:stretch>
        </p:blipFill>
        <p:spPr bwMode="auto">
          <a:xfrm rot="5400000">
            <a:off x="2035951" y="-178619"/>
            <a:ext cx="5214974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Ширма « Почта»</vt:lpstr>
      <vt:lpstr>Слайд 2</vt:lpstr>
      <vt:lpstr>   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2024-03-31T14:12:27Z</dcterms:created>
  <dcterms:modified xsi:type="dcterms:W3CDTF">2024-03-31T15:08:12Z</dcterms:modified>
</cp:coreProperties>
</file>