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57" r:id="rId3"/>
    <p:sldId id="258" r:id="rId4"/>
    <p:sldId id="259" r:id="rId5"/>
    <p:sldId id="260" r:id="rId6"/>
    <p:sldId id="261" r:id="rId7"/>
    <p:sldId id="262" r:id="rId8"/>
    <p:sldId id="263" r:id="rId9"/>
    <p:sldId id="266" r:id="rId10"/>
    <p:sldId id="267" r:id="rId11"/>
    <p:sldId id="268" r:id="rId12"/>
    <p:sldId id="269" r:id="rId13"/>
  </p:sldIdLst>
  <p:sldSz cx="9720263" cy="6480175" type="screen4x3"/>
  <p:notesSz cx="7559675" cy="10691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164" y="-90"/>
      </p:cViewPr>
      <p:guideLst>
        <p:guide orient="horz" pos="2041"/>
        <p:guide pos="30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Espace réservé de l'en-tête 1"/>
          <p:cNvSpPr txBox="1">
            <a:spLocks noGrp="1"/>
          </p:cNvSpPr>
          <p:nvPr>
            <p:ph type="hdr" sz="quarter"/>
          </p:nvPr>
        </p:nvSpPr>
        <p:spPr>
          <a:xfrm>
            <a:off x="0" y="0"/>
            <a:ext cx="3280684" cy="534238"/>
          </a:xfrm>
          <a:prstGeom prst="rect">
            <a:avLst/>
          </a:prstGeom>
          <a:noFill/>
          <a:ln>
            <a:noFill/>
          </a:ln>
        </p:spPr>
        <p:txBody>
          <a:bodyPr vert="horz" wrap="none" lIns="90004" tIns="44997" rIns="90004" bIns="44997" anchor="t" anchorCtr="0" compatLnSpc="0"/>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18"/>
              <a:ea typeface="Microsoft YaHei" pitchFamily="2"/>
              <a:cs typeface="Arial" pitchFamily="2"/>
            </a:endParaRPr>
          </a:p>
        </p:txBody>
      </p:sp>
      <p:sp>
        <p:nvSpPr>
          <p:cNvPr id="3" name="Espace réservé de la date 2"/>
          <p:cNvSpPr txBox="1">
            <a:spLocks noGrp="1"/>
          </p:cNvSpPr>
          <p:nvPr>
            <p:ph type="dt" sz="quarter" idx="1"/>
          </p:nvPr>
        </p:nvSpPr>
        <p:spPr>
          <a:xfrm>
            <a:off x="4278962" y="0"/>
            <a:ext cx="3280684" cy="534238"/>
          </a:xfrm>
          <a:prstGeom prst="rect">
            <a:avLst/>
          </a:prstGeom>
          <a:noFill/>
          <a:ln>
            <a:noFill/>
          </a:ln>
        </p:spPr>
        <p:txBody>
          <a:bodyPr vert="horz" wrap="none" lIns="90004" tIns="44997" rIns="90004" bIns="44997" anchor="t" anchorCtr="0" compatLnSpc="0"/>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18"/>
              <a:ea typeface="Microsoft YaHei" pitchFamily="2"/>
              <a:cs typeface="Arial" pitchFamily="2"/>
            </a:endParaRPr>
          </a:p>
        </p:txBody>
      </p:sp>
      <p:sp>
        <p:nvSpPr>
          <p:cNvPr id="4" name="Espace réservé du pied de page 3"/>
          <p:cNvSpPr txBox="1">
            <a:spLocks noGrp="1"/>
          </p:cNvSpPr>
          <p:nvPr>
            <p:ph type="ftr" sz="quarter" idx="2"/>
          </p:nvPr>
        </p:nvSpPr>
        <p:spPr>
          <a:xfrm>
            <a:off x="0" y="10157402"/>
            <a:ext cx="3280684" cy="534238"/>
          </a:xfrm>
          <a:prstGeom prst="rect">
            <a:avLst/>
          </a:prstGeom>
          <a:noFill/>
          <a:ln>
            <a:noFill/>
          </a:ln>
        </p:spPr>
        <p:txBody>
          <a:bodyPr vert="horz" wrap="none" lIns="90004" tIns="44997" rIns="90004" bIns="44997" anchor="b" anchorCtr="0" compatLnSpc="0"/>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18"/>
              <a:ea typeface="Microsoft YaHei" pitchFamily="2"/>
              <a:cs typeface="Arial" pitchFamily="2"/>
            </a:endParaRPr>
          </a:p>
        </p:txBody>
      </p:sp>
      <p:sp>
        <p:nvSpPr>
          <p:cNvPr id="5" name="Espace réservé du numéro de diapositive 4"/>
          <p:cNvSpPr txBox="1">
            <a:spLocks noGrp="1"/>
          </p:cNvSpPr>
          <p:nvPr>
            <p:ph type="sldNum" sz="quarter" idx="3"/>
          </p:nvPr>
        </p:nvSpPr>
        <p:spPr>
          <a:xfrm>
            <a:off x="4278962" y="10157402"/>
            <a:ext cx="3280684" cy="534238"/>
          </a:xfrm>
          <a:prstGeom prst="rect">
            <a:avLst/>
          </a:prstGeom>
          <a:noFill/>
          <a:ln>
            <a:noFill/>
          </a:ln>
        </p:spPr>
        <p:txBody>
          <a:bodyPr vert="horz" wrap="none" lIns="90004" tIns="44997" rIns="90004" bIns="44997" anchor="b" anchorCtr="0" compatLnSpc="0"/>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0ED5C265-9047-4187-A918-4D35FF3980D0}" type="slidenum">
              <a:t>‹N°›</a:t>
            </a:fld>
            <a:endParaRPr lang="fr-FR" sz="1400" b="0" i="0" u="none" strike="noStrike" kern="1200" cap="none" spc="0" baseline="0">
              <a:solidFill>
                <a:srgbClr val="000000"/>
              </a:solidFill>
              <a:uFillTx/>
              <a:latin typeface="Arial" pitchFamily="18"/>
              <a:ea typeface="Microsoft YaHei" pitchFamily="2"/>
              <a:cs typeface="Arial" pitchFamily="2"/>
            </a:endParaRPr>
          </a:p>
        </p:txBody>
      </p:sp>
    </p:spTree>
    <p:extLst>
      <p:ext uri="{BB962C8B-B14F-4D97-AF65-F5344CB8AC3E}">
        <p14:creationId xmlns:p14="http://schemas.microsoft.com/office/powerpoint/2010/main" val="14590694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idx="2"/>
          </p:nvPr>
        </p:nvSpPr>
        <p:spPr>
          <a:xfrm>
            <a:off x="1107000" y="812517"/>
            <a:ext cx="5345280" cy="4008958"/>
          </a:xfrm>
          <a:prstGeom prst="rect">
            <a:avLst/>
          </a:prstGeom>
          <a:noFill/>
          <a:ln>
            <a:noFill/>
            <a:prstDash val="solid"/>
          </a:ln>
        </p:spPr>
      </p:sp>
      <p:sp>
        <p:nvSpPr>
          <p:cNvPr id="3" name="Espace réservé des commentaires 2"/>
          <p:cNvSpPr txBox="1">
            <a:spLocks noGrp="1"/>
          </p:cNvSpPr>
          <p:nvPr>
            <p:ph type="body" sz="quarter" idx="3"/>
          </p:nvPr>
        </p:nvSpPr>
        <p:spPr>
          <a:xfrm>
            <a:off x="755998" y="5078522"/>
            <a:ext cx="6047640" cy="4811042"/>
          </a:xfrm>
          <a:prstGeom prst="rect">
            <a:avLst/>
          </a:prstGeom>
          <a:noFill/>
          <a:ln>
            <a:noFill/>
          </a:ln>
        </p:spPr>
        <p:txBody>
          <a:bodyPr vert="horz" wrap="square" lIns="0" tIns="0" rIns="0" bIns="0" anchor="t" anchorCtr="0" compatLnSpc="1"/>
          <a:lstStyle/>
          <a:p>
            <a:pPr lvl="0"/>
            <a:endParaRPr lang="fr-FR"/>
          </a:p>
        </p:txBody>
      </p:sp>
      <p:sp>
        <p:nvSpPr>
          <p:cNvPr id="4" name="Espace réservé de l'en-tête 3"/>
          <p:cNvSpPr txBox="1">
            <a:spLocks noGrp="1"/>
          </p:cNvSpPr>
          <p:nvPr>
            <p:ph type="hdr" sz="quarter"/>
          </p:nvPr>
        </p:nvSpPr>
        <p:spPr>
          <a:xfrm>
            <a:off x="0" y="0"/>
            <a:ext cx="3280684" cy="534238"/>
          </a:xfrm>
          <a:prstGeom prst="rect">
            <a:avLst/>
          </a:prstGeom>
          <a:noFill/>
          <a:ln>
            <a:noFill/>
          </a:ln>
        </p:spPr>
        <p:txBody>
          <a:bodyPr vert="horz" wrap="square" lIns="0" tIns="0" rIns="0" bIns="0" anchor="t" anchorCtr="0" compatLnSpc="1"/>
          <a:lstStyle>
            <a:lvl1pPr marL="0" marR="0" lvl="0" indent="0" algn="l" defTabSz="914400" rtl="0" fontAlgn="auto" hangingPunct="0">
              <a:lnSpc>
                <a:spcPct val="100000"/>
              </a:lnSpc>
              <a:spcBef>
                <a:spcPts val="0"/>
              </a:spcBef>
              <a:spcAft>
                <a:spcPts val="0"/>
              </a:spcAft>
              <a:buNone/>
              <a:tabLst/>
              <a:defRPr lang="fr-FR"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fr-FR"/>
          </a:p>
        </p:txBody>
      </p:sp>
      <p:sp>
        <p:nvSpPr>
          <p:cNvPr id="5" name="Espace réservé de la date 4"/>
          <p:cNvSpPr txBox="1">
            <a:spLocks noGrp="1"/>
          </p:cNvSpPr>
          <p:nvPr>
            <p:ph type="dt" idx="1"/>
          </p:nvPr>
        </p:nvSpPr>
        <p:spPr>
          <a:xfrm>
            <a:off x="4278962" y="0"/>
            <a:ext cx="3280684" cy="534238"/>
          </a:xfrm>
          <a:prstGeom prst="rect">
            <a:avLst/>
          </a:prstGeom>
          <a:noFill/>
          <a:ln>
            <a:noFill/>
          </a:ln>
        </p:spPr>
        <p:txBody>
          <a:bodyPr vert="horz" wrap="square" lIns="0" tIns="0" rIns="0" bIns="0" anchor="t" anchorCtr="0" compatLnSpc="1"/>
          <a:lstStyle>
            <a:lvl1pPr marL="0" marR="0" lvl="0" indent="0" algn="r" defTabSz="914400" rtl="0" fontAlgn="auto" hangingPunct="0">
              <a:lnSpc>
                <a:spcPct val="100000"/>
              </a:lnSpc>
              <a:spcBef>
                <a:spcPts val="0"/>
              </a:spcBef>
              <a:spcAft>
                <a:spcPts val="0"/>
              </a:spcAft>
              <a:buNone/>
              <a:tabLst/>
              <a:defRPr lang="fr-FR"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fr-FR"/>
          </a:p>
        </p:txBody>
      </p:sp>
      <p:sp>
        <p:nvSpPr>
          <p:cNvPr id="6" name="Espace réservé du pied de page 5"/>
          <p:cNvSpPr txBox="1">
            <a:spLocks noGrp="1"/>
          </p:cNvSpPr>
          <p:nvPr>
            <p:ph type="ftr" sz="quarter" idx="4"/>
          </p:nvPr>
        </p:nvSpPr>
        <p:spPr>
          <a:xfrm>
            <a:off x="0" y="10157402"/>
            <a:ext cx="3280684" cy="534238"/>
          </a:xfrm>
          <a:prstGeom prst="rect">
            <a:avLst/>
          </a:prstGeom>
          <a:noFill/>
          <a:ln>
            <a:noFill/>
          </a:ln>
        </p:spPr>
        <p:txBody>
          <a:bodyPr vert="horz" wrap="square" lIns="0" tIns="0" rIns="0" bIns="0" anchor="b" anchorCtr="0" compatLnSpc="1"/>
          <a:lstStyle>
            <a:lvl1pPr marL="0" marR="0" lvl="0" indent="0" algn="l" defTabSz="914400" rtl="0" fontAlgn="auto" hangingPunct="0">
              <a:lnSpc>
                <a:spcPct val="100000"/>
              </a:lnSpc>
              <a:spcBef>
                <a:spcPts val="0"/>
              </a:spcBef>
              <a:spcAft>
                <a:spcPts val="0"/>
              </a:spcAft>
              <a:buNone/>
              <a:tabLst/>
              <a:defRPr lang="fr-FR"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fr-FR"/>
          </a:p>
        </p:txBody>
      </p:sp>
      <p:sp>
        <p:nvSpPr>
          <p:cNvPr id="7" name="Espace réservé du numéro de diapositive 6"/>
          <p:cNvSpPr txBox="1">
            <a:spLocks noGrp="1"/>
          </p:cNvSpPr>
          <p:nvPr>
            <p:ph type="sldNum" sz="quarter" idx="5"/>
          </p:nvPr>
        </p:nvSpPr>
        <p:spPr>
          <a:xfrm>
            <a:off x="4278962" y="10157402"/>
            <a:ext cx="3280684" cy="534238"/>
          </a:xfrm>
          <a:prstGeom prst="rect">
            <a:avLst/>
          </a:prstGeom>
          <a:noFill/>
          <a:ln>
            <a:noFill/>
          </a:ln>
        </p:spPr>
        <p:txBody>
          <a:bodyPr vert="horz" wrap="square" lIns="0" tIns="0" rIns="0" bIns="0" anchor="b" anchorCtr="0" compatLnSpc="1"/>
          <a:lstStyle>
            <a:lvl1pPr marL="0" marR="0" lvl="0" indent="0" algn="r" defTabSz="914400" rtl="0" fontAlgn="auto" hangingPunct="0">
              <a:lnSpc>
                <a:spcPct val="100000"/>
              </a:lnSpc>
              <a:spcBef>
                <a:spcPts val="0"/>
              </a:spcBef>
              <a:spcAft>
                <a:spcPts val="0"/>
              </a:spcAft>
              <a:buNone/>
              <a:tabLst/>
              <a:defRPr lang="fr-FR"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fld id="{66D4AA90-9F4D-488C-AE9C-8D16E1E0A983}" type="slidenum">
              <a:t>‹N°›</a:t>
            </a:fld>
            <a:endParaRPr lang="fr-FR"/>
          </a:p>
        </p:txBody>
      </p:sp>
    </p:spTree>
    <p:extLst>
      <p:ext uri="{BB962C8B-B14F-4D97-AF65-F5344CB8AC3E}">
        <p14:creationId xmlns:p14="http://schemas.microsoft.com/office/powerpoint/2010/main" val="4028607783"/>
      </p:ext>
    </p:extLst>
  </p:cSld>
  <p:clrMap bg1="lt1" tx1="dk1" bg2="lt2" tx2="dk2" accent1="accent1" accent2="accent2" accent3="accent3" accent4="accent4" accent5="accent5" accent6="accent6" hlink="hlink" folHlink="folHlink"/>
  <p:notesStyle>
    <a:lvl1pPr marL="215999" marR="0" lvl="0" indent="-215999" defTabSz="914400" rtl="0" fontAlgn="auto" hangingPunct="0">
      <a:lnSpc>
        <a:spcPct val="100000"/>
      </a:lnSpc>
      <a:spcBef>
        <a:spcPts val="0"/>
      </a:spcBef>
      <a:spcAft>
        <a:spcPts val="0"/>
      </a:spcAft>
      <a:buNone/>
      <a:tabLst/>
      <a:defRPr lang="fr-FR" sz="2000" b="0" i="0" u="none" strike="noStrike" kern="1200" cap="none" spc="0" baseline="0">
        <a:solidFill>
          <a:srgbClr val="000000"/>
        </a:solidFill>
        <a:uFillTx/>
        <a:latin typeface="Arial" pitchFamily="18"/>
        <a:ea typeface="Microsoft YaHei" pitchFamily="2"/>
        <a:cs typeface="Ari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73116" y="812801"/>
            <a:ext cx="6011859" cy="4008436"/>
          </a:xfrm>
          <a:solidFill>
            <a:srgbClr val="4F81BD"/>
          </a:solidFill>
          <a:ln w="25402">
            <a:solidFill>
              <a:srgbClr val="385D8A"/>
            </a:solidFill>
            <a:prstDash val="solid"/>
          </a:ln>
        </p:spPr>
      </p:sp>
      <p:sp>
        <p:nvSpPr>
          <p:cNvPr id="3" name="Espace réservé des commentaires 2"/>
          <p:cNvSpPr txBox="1">
            <a:spLocks noGrp="1"/>
          </p:cNvSpPr>
          <p:nvPr>
            <p:ph type="body" sz="quarter" idx="1"/>
          </p:nvPr>
        </p:nvSpPr>
        <p:spPr/>
        <p:txBody>
          <a:bodyPr>
            <a:spAutoFit/>
          </a:bodyPr>
          <a:lstStyle/>
          <a:p>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73116" y="812801"/>
            <a:ext cx="6011859" cy="4008436"/>
          </a:xfrm>
          <a:solidFill>
            <a:srgbClr val="4F81BD"/>
          </a:solidFill>
          <a:ln w="25402">
            <a:solidFill>
              <a:srgbClr val="385D8A"/>
            </a:solidFill>
            <a:prstDash val="solid"/>
          </a:ln>
        </p:spPr>
      </p:sp>
      <p:sp>
        <p:nvSpPr>
          <p:cNvPr id="3" name="Espace réservé des commentaires 2"/>
          <p:cNvSpPr txBox="1">
            <a:spLocks noGrp="1"/>
          </p:cNvSpPr>
          <p:nvPr>
            <p:ph type="body" sz="quarter" idx="1"/>
          </p:nvPr>
        </p:nvSpPr>
        <p:spPr/>
        <p:txBody>
          <a:bodyPr>
            <a:spAutoFit/>
          </a:bodyPr>
          <a:lstStyle/>
          <a:p>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73116" y="812801"/>
            <a:ext cx="6011859" cy="4008436"/>
          </a:xfrm>
          <a:solidFill>
            <a:srgbClr val="4F81BD"/>
          </a:solidFill>
          <a:ln w="25402">
            <a:solidFill>
              <a:srgbClr val="385D8A"/>
            </a:solidFill>
            <a:prstDash val="solid"/>
          </a:ln>
        </p:spPr>
      </p:sp>
      <p:sp>
        <p:nvSpPr>
          <p:cNvPr id="3" name="Espace réservé des commentaires 2"/>
          <p:cNvSpPr txBox="1">
            <a:spLocks noGrp="1"/>
          </p:cNvSpPr>
          <p:nvPr>
            <p:ph type="body" sz="quarter" idx="1"/>
          </p:nvPr>
        </p:nvSpPr>
        <p:spPr/>
        <p:txBody>
          <a:bodyPr>
            <a:spAutoFit/>
          </a:bodyPr>
          <a:lstStyle/>
          <a:p>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73116" y="812801"/>
            <a:ext cx="6011859" cy="4008436"/>
          </a:xfrm>
          <a:solidFill>
            <a:srgbClr val="4F81BD"/>
          </a:solidFill>
          <a:ln w="25402">
            <a:solidFill>
              <a:srgbClr val="385D8A"/>
            </a:solidFill>
            <a:prstDash val="solid"/>
          </a:ln>
        </p:spPr>
      </p:sp>
      <p:sp>
        <p:nvSpPr>
          <p:cNvPr id="3" name="Espace réservé des commentaires 2"/>
          <p:cNvSpPr txBox="1">
            <a:spLocks noGrp="1"/>
          </p:cNvSpPr>
          <p:nvPr>
            <p:ph type="body" sz="quarter" idx="1"/>
          </p:nvPr>
        </p:nvSpPr>
        <p:spPr/>
        <p:txBody>
          <a:bodyPr>
            <a:spAutoFit/>
          </a:bodyPr>
          <a:lstStyle/>
          <a:p>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73116" y="812801"/>
            <a:ext cx="6011859" cy="4008436"/>
          </a:xfrm>
          <a:solidFill>
            <a:srgbClr val="4F81BD"/>
          </a:solidFill>
          <a:ln w="25402">
            <a:solidFill>
              <a:srgbClr val="385D8A"/>
            </a:solidFill>
            <a:prstDash val="solid"/>
          </a:ln>
        </p:spPr>
      </p:sp>
      <p:sp>
        <p:nvSpPr>
          <p:cNvPr id="3" name="Espace réservé des commentaires 2"/>
          <p:cNvSpPr txBox="1">
            <a:spLocks noGrp="1"/>
          </p:cNvSpPr>
          <p:nvPr>
            <p:ph type="body" sz="quarter" idx="1"/>
          </p:nvPr>
        </p:nvSpPr>
        <p:spPr/>
        <p:txBody>
          <a:bodyPr>
            <a:spAutoFit/>
          </a:bodyPr>
          <a:lstStyle/>
          <a:p>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73116" y="812801"/>
            <a:ext cx="6011859" cy="4008436"/>
          </a:xfrm>
          <a:solidFill>
            <a:srgbClr val="4F81BD"/>
          </a:solidFill>
          <a:ln w="25402">
            <a:solidFill>
              <a:srgbClr val="385D8A"/>
            </a:solidFill>
            <a:prstDash val="solid"/>
          </a:ln>
        </p:spPr>
      </p:sp>
      <p:sp>
        <p:nvSpPr>
          <p:cNvPr id="3" name="Espace réservé des commentaires 2"/>
          <p:cNvSpPr txBox="1">
            <a:spLocks noGrp="1"/>
          </p:cNvSpPr>
          <p:nvPr>
            <p:ph type="body" sz="quarter" idx="1"/>
          </p:nvPr>
        </p:nvSpPr>
        <p:spPr/>
        <p:txBody>
          <a:bodyPr>
            <a:spAutoFit/>
          </a:bodyPr>
          <a:lstStyle/>
          <a:p>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73113" y="812800"/>
            <a:ext cx="6011862" cy="4008438"/>
          </a:xfrm>
          <a:solidFill>
            <a:srgbClr val="4F81BD"/>
          </a:solidFill>
          <a:ln w="25402">
            <a:solidFill>
              <a:srgbClr val="385D8A"/>
            </a:solidFill>
            <a:prstDash val="solid"/>
          </a:ln>
        </p:spPr>
      </p:sp>
      <p:sp>
        <p:nvSpPr>
          <p:cNvPr id="3" name="Espace réservé des commentaires 2"/>
          <p:cNvSpPr txBox="1">
            <a:spLocks noGrp="1"/>
          </p:cNvSpPr>
          <p:nvPr>
            <p:ph type="body" sz="quarter" idx="1"/>
          </p:nvPr>
        </p:nvSpPr>
        <p:spPr/>
        <p:txBody>
          <a:bodyPr>
            <a:spAutoFit/>
          </a:bodyPr>
          <a:lstStyle/>
          <a:p>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73116" y="812801"/>
            <a:ext cx="6011859" cy="4008436"/>
          </a:xfrm>
          <a:solidFill>
            <a:srgbClr val="4F81BD"/>
          </a:solidFill>
          <a:ln w="25402">
            <a:solidFill>
              <a:srgbClr val="385D8A"/>
            </a:solidFill>
            <a:prstDash val="solid"/>
          </a:ln>
        </p:spPr>
      </p:sp>
      <p:sp>
        <p:nvSpPr>
          <p:cNvPr id="3" name="Espace réservé des commentaires 2"/>
          <p:cNvSpPr txBox="1">
            <a:spLocks noGrp="1"/>
          </p:cNvSpPr>
          <p:nvPr>
            <p:ph type="body" sz="quarter" idx="1"/>
          </p:nvPr>
        </p:nvSpPr>
        <p:spPr/>
        <p:txBody>
          <a:bodyPr>
            <a:spAutoFit/>
          </a:bodyPr>
          <a:lstStyle/>
          <a:p>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73116" y="812801"/>
            <a:ext cx="6011859" cy="4008436"/>
          </a:xfrm>
          <a:solidFill>
            <a:srgbClr val="4F81BD"/>
          </a:solidFill>
          <a:ln w="25402">
            <a:solidFill>
              <a:srgbClr val="385D8A"/>
            </a:solidFill>
            <a:prstDash val="solid"/>
          </a:ln>
        </p:spPr>
      </p:sp>
      <p:sp>
        <p:nvSpPr>
          <p:cNvPr id="3" name="Espace réservé des commentaires 2"/>
          <p:cNvSpPr txBox="1">
            <a:spLocks noGrp="1"/>
          </p:cNvSpPr>
          <p:nvPr>
            <p:ph type="body" sz="quarter" idx="1"/>
          </p:nvPr>
        </p:nvSpPr>
        <p:spPr/>
        <p:txBody>
          <a:bodyPr>
            <a:spAutoFit/>
          </a:bodyPr>
          <a:lstStyle/>
          <a:p>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73116" y="812801"/>
            <a:ext cx="6011859" cy="4008436"/>
          </a:xfrm>
          <a:solidFill>
            <a:srgbClr val="4F81BD"/>
          </a:solidFill>
          <a:ln w="25402">
            <a:solidFill>
              <a:srgbClr val="385D8A"/>
            </a:solidFill>
            <a:prstDash val="solid"/>
          </a:ln>
        </p:spPr>
      </p:sp>
      <p:sp>
        <p:nvSpPr>
          <p:cNvPr id="3" name="Espace réservé des commentaires 2"/>
          <p:cNvSpPr txBox="1">
            <a:spLocks noGrp="1"/>
          </p:cNvSpPr>
          <p:nvPr>
            <p:ph type="body" sz="quarter" idx="1"/>
          </p:nvPr>
        </p:nvSpPr>
        <p:spPr/>
        <p:txBody>
          <a:bodyPr>
            <a:spAutoFit/>
          </a:bodyPr>
          <a:lstStyle/>
          <a:p>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73116" y="812801"/>
            <a:ext cx="6011859" cy="4008436"/>
          </a:xfrm>
          <a:solidFill>
            <a:srgbClr val="4F81BD"/>
          </a:solidFill>
          <a:ln w="25402">
            <a:solidFill>
              <a:srgbClr val="385D8A"/>
            </a:solidFill>
            <a:prstDash val="solid"/>
          </a:ln>
        </p:spPr>
      </p:sp>
      <p:sp>
        <p:nvSpPr>
          <p:cNvPr id="3" name="Espace réservé des commentaires 2"/>
          <p:cNvSpPr txBox="1">
            <a:spLocks noGrp="1"/>
          </p:cNvSpPr>
          <p:nvPr>
            <p:ph type="body" sz="quarter" idx="1"/>
          </p:nvPr>
        </p:nvSpPr>
        <p:spPr/>
        <p:txBody>
          <a:bodyPr>
            <a:spAutoFit/>
          </a:bodyPr>
          <a:lstStyle/>
          <a:p>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73116" y="812801"/>
            <a:ext cx="6011859" cy="4008436"/>
          </a:xfrm>
          <a:solidFill>
            <a:srgbClr val="4F81BD"/>
          </a:solidFill>
          <a:ln w="25402">
            <a:solidFill>
              <a:srgbClr val="385D8A"/>
            </a:solidFill>
            <a:prstDash val="solid"/>
          </a:ln>
        </p:spPr>
      </p:sp>
      <p:sp>
        <p:nvSpPr>
          <p:cNvPr id="3" name="Espace réservé des commentaires 2"/>
          <p:cNvSpPr txBox="1">
            <a:spLocks noGrp="1"/>
          </p:cNvSpPr>
          <p:nvPr>
            <p:ph type="body" sz="quarter" idx="1"/>
          </p:nvPr>
        </p:nvSpPr>
        <p:spPr/>
        <p:txBody>
          <a:bodyPr>
            <a:spAutoFit/>
          </a:bodyP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txBox="1">
            <a:spLocks noGrp="1"/>
          </p:cNvSpPr>
          <p:nvPr>
            <p:ph type="ctrTitle"/>
          </p:nvPr>
        </p:nvSpPr>
        <p:spPr>
          <a:xfrm>
            <a:off x="728667" y="2012951"/>
            <a:ext cx="8262939" cy="1389065"/>
          </a:xfrm>
        </p:spPr>
        <p:txBody>
          <a:bodyPr/>
          <a:lstStyle>
            <a:lvl1pPr>
              <a:defRPr/>
            </a:lvl1pPr>
          </a:lstStyle>
          <a:p>
            <a:pPr lvl="0"/>
            <a:r>
              <a:rPr lang="fr-FR"/>
              <a:t>Modifiez le style du titre</a:t>
            </a:r>
          </a:p>
        </p:txBody>
      </p:sp>
      <p:sp>
        <p:nvSpPr>
          <p:cNvPr id="3" name="Sous-titre 2"/>
          <p:cNvSpPr txBox="1">
            <a:spLocks noGrp="1"/>
          </p:cNvSpPr>
          <p:nvPr>
            <p:ph type="subTitle" idx="1"/>
          </p:nvPr>
        </p:nvSpPr>
        <p:spPr>
          <a:xfrm>
            <a:off x="1457325" y="3671892"/>
            <a:ext cx="6805614" cy="1655758"/>
          </a:xfrm>
        </p:spPr>
        <p:txBody>
          <a:bodyPr anchorCtr="1"/>
          <a:lstStyle>
            <a:lvl1pPr marL="0" indent="0" algn="ctr">
              <a:buNone/>
              <a:defRPr>
                <a:solidFill>
                  <a:srgbClr val="898989"/>
                </a:solidFill>
              </a:defRPr>
            </a:lvl1pPr>
          </a:lstStyle>
          <a:p>
            <a:pPr lvl="0"/>
            <a:r>
              <a:rPr lang="fr-FR"/>
              <a:t>Modifiez le style des sous-titres du masque</a:t>
            </a:r>
          </a:p>
        </p:txBody>
      </p:sp>
      <p:sp>
        <p:nvSpPr>
          <p:cNvPr id="4" name="Espace réservé de la date 3"/>
          <p:cNvSpPr txBox="1">
            <a:spLocks noGrp="1"/>
          </p:cNvSpPr>
          <p:nvPr>
            <p:ph type="dt" sz="half" idx="7"/>
          </p:nvPr>
        </p:nvSpPr>
        <p:spPr/>
        <p:txBody>
          <a:bodyPr/>
          <a:lstStyle>
            <a:lvl1pPr>
              <a:defRPr/>
            </a:lvl1pPr>
          </a:lstStyle>
          <a:p>
            <a:pPr lvl="0"/>
            <a:endParaRPr lang="fr-FR"/>
          </a:p>
        </p:txBody>
      </p:sp>
      <p:sp>
        <p:nvSpPr>
          <p:cNvPr id="5" name="Espace réservé du pied de page 4"/>
          <p:cNvSpPr txBox="1">
            <a:spLocks noGrp="1"/>
          </p:cNvSpPr>
          <p:nvPr>
            <p:ph type="ftr" sz="quarter" idx="9"/>
          </p:nvPr>
        </p:nvSpPr>
        <p:spPr/>
        <p:txBody>
          <a:bodyPr/>
          <a:lstStyle>
            <a:lvl1pPr>
              <a:defRPr/>
            </a:lvl1pPr>
          </a:lstStyle>
          <a:p>
            <a:pPr lvl="0"/>
            <a:endParaRPr lang="fr-FR"/>
          </a:p>
        </p:txBody>
      </p:sp>
      <p:sp>
        <p:nvSpPr>
          <p:cNvPr id="6" name="Espace réservé du numéro de diapositive 5"/>
          <p:cNvSpPr txBox="1">
            <a:spLocks noGrp="1"/>
          </p:cNvSpPr>
          <p:nvPr>
            <p:ph type="sldNum" sz="quarter" idx="8"/>
          </p:nvPr>
        </p:nvSpPr>
        <p:spPr/>
        <p:txBody>
          <a:bodyPr/>
          <a:lstStyle>
            <a:lvl1pPr>
              <a:defRPr/>
            </a:lvl1pPr>
          </a:lstStyle>
          <a:p>
            <a:pPr lvl="0"/>
            <a:fld id="{89984476-69F1-4C3E-9681-B7C1DCDD6DD7}" type="slidenum">
              <a:t>‹N°›</a:t>
            </a:fld>
            <a:endParaRPr lang="fr-FR"/>
          </a:p>
        </p:txBody>
      </p:sp>
    </p:spTree>
    <p:extLst>
      <p:ext uri="{BB962C8B-B14F-4D97-AF65-F5344CB8AC3E}">
        <p14:creationId xmlns:p14="http://schemas.microsoft.com/office/powerpoint/2010/main" val="271099633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txBox="1">
            <a:spLocks noGrp="1"/>
          </p:cNvSpPr>
          <p:nvPr>
            <p:ph type="title"/>
          </p:nvPr>
        </p:nvSpPr>
        <p:spPr/>
        <p:txBody>
          <a:bodyPr/>
          <a:lstStyle>
            <a:lvl1pPr>
              <a:defRPr/>
            </a:lvl1pPr>
          </a:lstStyle>
          <a:p>
            <a:pPr lvl="0"/>
            <a:r>
              <a:rPr lang="fr-FR"/>
              <a:t>Modifiez le style du titre</a:t>
            </a:r>
          </a:p>
        </p:txBody>
      </p:sp>
      <p:sp>
        <p:nvSpPr>
          <p:cNvPr id="3" name="Espace réservé du texte vertical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txBox="1">
            <a:spLocks noGrp="1"/>
          </p:cNvSpPr>
          <p:nvPr>
            <p:ph type="dt" sz="half" idx="7"/>
          </p:nvPr>
        </p:nvSpPr>
        <p:spPr/>
        <p:txBody>
          <a:bodyPr/>
          <a:lstStyle>
            <a:lvl1pPr>
              <a:defRPr/>
            </a:lvl1pPr>
          </a:lstStyle>
          <a:p>
            <a:pPr lvl="0"/>
            <a:endParaRPr lang="fr-FR"/>
          </a:p>
        </p:txBody>
      </p:sp>
      <p:sp>
        <p:nvSpPr>
          <p:cNvPr id="5" name="Espace réservé du pied de page 4"/>
          <p:cNvSpPr txBox="1">
            <a:spLocks noGrp="1"/>
          </p:cNvSpPr>
          <p:nvPr>
            <p:ph type="ftr" sz="quarter" idx="9"/>
          </p:nvPr>
        </p:nvSpPr>
        <p:spPr/>
        <p:txBody>
          <a:bodyPr/>
          <a:lstStyle>
            <a:lvl1pPr>
              <a:defRPr/>
            </a:lvl1pPr>
          </a:lstStyle>
          <a:p>
            <a:pPr lvl="0"/>
            <a:endParaRPr lang="fr-FR"/>
          </a:p>
        </p:txBody>
      </p:sp>
      <p:sp>
        <p:nvSpPr>
          <p:cNvPr id="6" name="Espace réservé du numéro de diapositive 5"/>
          <p:cNvSpPr txBox="1">
            <a:spLocks noGrp="1"/>
          </p:cNvSpPr>
          <p:nvPr>
            <p:ph type="sldNum" sz="quarter" idx="8"/>
          </p:nvPr>
        </p:nvSpPr>
        <p:spPr/>
        <p:txBody>
          <a:bodyPr/>
          <a:lstStyle>
            <a:lvl1pPr>
              <a:defRPr/>
            </a:lvl1pPr>
          </a:lstStyle>
          <a:p>
            <a:pPr lvl="0"/>
            <a:fld id="{52F06D29-65E9-43C3-98E7-2F3F0C6549C1}" type="slidenum">
              <a:t>‹N°›</a:t>
            </a:fld>
            <a:endParaRPr lang="fr-FR"/>
          </a:p>
        </p:txBody>
      </p:sp>
    </p:spTree>
    <p:extLst>
      <p:ext uri="{BB962C8B-B14F-4D97-AF65-F5344CB8AC3E}">
        <p14:creationId xmlns:p14="http://schemas.microsoft.com/office/powerpoint/2010/main" val="35227688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txBox="1">
            <a:spLocks noGrp="1"/>
          </p:cNvSpPr>
          <p:nvPr>
            <p:ph type="title" orient="vert"/>
          </p:nvPr>
        </p:nvSpPr>
        <p:spPr>
          <a:xfrm>
            <a:off x="7046915" y="258766"/>
            <a:ext cx="2185982" cy="5534021"/>
          </a:xfrm>
        </p:spPr>
        <p:txBody>
          <a:bodyPr vert="eaVert"/>
          <a:lstStyle>
            <a:lvl1pPr>
              <a:defRPr/>
            </a:lvl1pPr>
          </a:lstStyle>
          <a:p>
            <a:pPr lvl="0"/>
            <a:r>
              <a:rPr lang="fr-FR"/>
              <a:t>Modifiez le style du titre</a:t>
            </a:r>
          </a:p>
        </p:txBody>
      </p:sp>
      <p:sp>
        <p:nvSpPr>
          <p:cNvPr id="3" name="Espace réservé du texte vertical 2"/>
          <p:cNvSpPr txBox="1">
            <a:spLocks noGrp="1"/>
          </p:cNvSpPr>
          <p:nvPr>
            <p:ph type="body" orient="vert" idx="1"/>
          </p:nvPr>
        </p:nvSpPr>
        <p:spPr>
          <a:xfrm>
            <a:off x="485775" y="258766"/>
            <a:ext cx="6408736" cy="5534021"/>
          </a:xfrm>
        </p:spPr>
        <p:txBody>
          <a:bodyPr vert="eaVert"/>
          <a:lstStyle>
            <a:lvl1pPr>
              <a:defRPr/>
            </a:lvl1pPr>
            <a:lvl2pPr>
              <a:defRPr/>
            </a:lvl2pPr>
            <a:lvl3pPr>
              <a:defRPr/>
            </a:lvl3pPr>
            <a:lvl4pPr>
              <a:defRPr/>
            </a:lvl4pPr>
            <a:lvl5pPr>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txBox="1">
            <a:spLocks noGrp="1"/>
          </p:cNvSpPr>
          <p:nvPr>
            <p:ph type="dt" sz="half" idx="7"/>
          </p:nvPr>
        </p:nvSpPr>
        <p:spPr/>
        <p:txBody>
          <a:bodyPr/>
          <a:lstStyle>
            <a:lvl1pPr>
              <a:defRPr/>
            </a:lvl1pPr>
          </a:lstStyle>
          <a:p>
            <a:pPr lvl="0"/>
            <a:endParaRPr lang="fr-FR"/>
          </a:p>
        </p:txBody>
      </p:sp>
      <p:sp>
        <p:nvSpPr>
          <p:cNvPr id="5" name="Espace réservé du pied de page 4"/>
          <p:cNvSpPr txBox="1">
            <a:spLocks noGrp="1"/>
          </p:cNvSpPr>
          <p:nvPr>
            <p:ph type="ftr" sz="quarter" idx="9"/>
          </p:nvPr>
        </p:nvSpPr>
        <p:spPr/>
        <p:txBody>
          <a:bodyPr/>
          <a:lstStyle>
            <a:lvl1pPr>
              <a:defRPr/>
            </a:lvl1pPr>
          </a:lstStyle>
          <a:p>
            <a:pPr lvl="0"/>
            <a:endParaRPr lang="fr-FR"/>
          </a:p>
        </p:txBody>
      </p:sp>
      <p:sp>
        <p:nvSpPr>
          <p:cNvPr id="6" name="Espace réservé du numéro de diapositive 5"/>
          <p:cNvSpPr txBox="1">
            <a:spLocks noGrp="1"/>
          </p:cNvSpPr>
          <p:nvPr>
            <p:ph type="sldNum" sz="quarter" idx="8"/>
          </p:nvPr>
        </p:nvSpPr>
        <p:spPr/>
        <p:txBody>
          <a:bodyPr/>
          <a:lstStyle>
            <a:lvl1pPr>
              <a:defRPr/>
            </a:lvl1pPr>
          </a:lstStyle>
          <a:p>
            <a:pPr lvl="0"/>
            <a:fld id="{428CE8EB-DD03-44E4-B313-7B11235DAF31}" type="slidenum">
              <a:t>‹N°›</a:t>
            </a:fld>
            <a:endParaRPr lang="fr-FR"/>
          </a:p>
        </p:txBody>
      </p:sp>
    </p:spTree>
    <p:extLst>
      <p:ext uri="{BB962C8B-B14F-4D97-AF65-F5344CB8AC3E}">
        <p14:creationId xmlns:p14="http://schemas.microsoft.com/office/powerpoint/2010/main" val="12693657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txBox="1">
            <a:spLocks noGrp="1"/>
          </p:cNvSpPr>
          <p:nvPr>
            <p:ph type="title"/>
          </p:nvPr>
        </p:nvSpPr>
        <p:spPr/>
        <p:txBody>
          <a:bodyPr/>
          <a:lstStyle>
            <a:lvl1pPr>
              <a:defRPr/>
            </a:lvl1pPr>
          </a:lstStyle>
          <a:p>
            <a:pPr lvl="0"/>
            <a:r>
              <a:rPr lang="fr-FR"/>
              <a:t>Modifiez le style du titre</a:t>
            </a:r>
          </a:p>
        </p:txBody>
      </p:sp>
      <p:sp>
        <p:nvSpPr>
          <p:cNvPr id="3" name="Espace réservé du contenu 2"/>
          <p:cNvSpPr txBox="1">
            <a:spLocks noGrp="1"/>
          </p:cNvSpPr>
          <p:nvPr>
            <p:ph idx="1"/>
          </p:nvPr>
        </p:nvSpPr>
        <p:spPr/>
        <p:txBody>
          <a:bodyPr/>
          <a:lstStyle>
            <a:lvl1pPr>
              <a:defRPr/>
            </a:lvl1pPr>
            <a:lvl2pPr>
              <a:defRPr/>
            </a:lvl2pPr>
            <a:lvl3pPr>
              <a:defRPr/>
            </a:lvl3pPr>
            <a:lvl4pPr>
              <a:defRPr/>
            </a:lvl4pPr>
            <a:lvl5pPr>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txBox="1">
            <a:spLocks noGrp="1"/>
          </p:cNvSpPr>
          <p:nvPr>
            <p:ph type="dt" sz="half" idx="7"/>
          </p:nvPr>
        </p:nvSpPr>
        <p:spPr/>
        <p:txBody>
          <a:bodyPr/>
          <a:lstStyle>
            <a:lvl1pPr>
              <a:defRPr/>
            </a:lvl1pPr>
          </a:lstStyle>
          <a:p>
            <a:pPr lvl="0"/>
            <a:endParaRPr lang="fr-FR"/>
          </a:p>
        </p:txBody>
      </p:sp>
      <p:sp>
        <p:nvSpPr>
          <p:cNvPr id="5" name="Espace réservé du pied de page 4"/>
          <p:cNvSpPr txBox="1">
            <a:spLocks noGrp="1"/>
          </p:cNvSpPr>
          <p:nvPr>
            <p:ph type="ftr" sz="quarter" idx="9"/>
          </p:nvPr>
        </p:nvSpPr>
        <p:spPr/>
        <p:txBody>
          <a:bodyPr/>
          <a:lstStyle>
            <a:lvl1pPr>
              <a:defRPr/>
            </a:lvl1pPr>
          </a:lstStyle>
          <a:p>
            <a:pPr lvl="0"/>
            <a:endParaRPr lang="fr-FR"/>
          </a:p>
        </p:txBody>
      </p:sp>
      <p:sp>
        <p:nvSpPr>
          <p:cNvPr id="6" name="Espace réservé du numéro de diapositive 5"/>
          <p:cNvSpPr txBox="1">
            <a:spLocks noGrp="1"/>
          </p:cNvSpPr>
          <p:nvPr>
            <p:ph type="sldNum" sz="quarter" idx="8"/>
          </p:nvPr>
        </p:nvSpPr>
        <p:spPr/>
        <p:txBody>
          <a:bodyPr/>
          <a:lstStyle>
            <a:lvl1pPr>
              <a:defRPr/>
            </a:lvl1pPr>
          </a:lstStyle>
          <a:p>
            <a:pPr lvl="0"/>
            <a:fld id="{A717D4AD-9DEE-4A9F-B7B0-8B971759E21B}" type="slidenum">
              <a:t>‹N°›</a:t>
            </a:fld>
            <a:endParaRPr lang="fr-FR"/>
          </a:p>
        </p:txBody>
      </p:sp>
    </p:spTree>
    <p:extLst>
      <p:ext uri="{BB962C8B-B14F-4D97-AF65-F5344CB8AC3E}">
        <p14:creationId xmlns:p14="http://schemas.microsoft.com/office/powerpoint/2010/main" val="232636302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txBox="1">
            <a:spLocks noGrp="1"/>
          </p:cNvSpPr>
          <p:nvPr>
            <p:ph type="title"/>
          </p:nvPr>
        </p:nvSpPr>
        <p:spPr>
          <a:xfrm>
            <a:off x="768352" y="4164013"/>
            <a:ext cx="8261347" cy="1287466"/>
          </a:xfrm>
        </p:spPr>
        <p:txBody>
          <a:bodyPr anchor="t" anchorCtr="0"/>
          <a:lstStyle>
            <a:lvl1pPr algn="l">
              <a:defRPr sz="4000" b="1" cap="all"/>
            </a:lvl1pPr>
          </a:lstStyle>
          <a:p>
            <a:pPr lvl="0"/>
            <a:r>
              <a:rPr lang="fr-FR"/>
              <a:t>Modifiez le style du titre</a:t>
            </a:r>
          </a:p>
        </p:txBody>
      </p:sp>
      <p:sp>
        <p:nvSpPr>
          <p:cNvPr id="3" name="Espace réservé du texte 2"/>
          <p:cNvSpPr txBox="1">
            <a:spLocks noGrp="1"/>
          </p:cNvSpPr>
          <p:nvPr>
            <p:ph type="body" idx="1"/>
          </p:nvPr>
        </p:nvSpPr>
        <p:spPr>
          <a:xfrm>
            <a:off x="768352" y="2746372"/>
            <a:ext cx="8261347" cy="1417640"/>
          </a:xfrm>
        </p:spPr>
        <p:txBody>
          <a:bodyPr anchor="b"/>
          <a:lstStyle>
            <a:lvl1pPr marL="0" indent="0">
              <a:buNone/>
              <a:defRPr sz="2000">
                <a:solidFill>
                  <a:srgbClr val="898989"/>
                </a:solidFill>
              </a:defRPr>
            </a:lvl1pPr>
          </a:lstStyle>
          <a:p>
            <a:pPr lvl="0"/>
            <a:r>
              <a:rPr lang="fr-FR"/>
              <a:t>Modifiez les styles du texte du masque</a:t>
            </a:r>
          </a:p>
        </p:txBody>
      </p:sp>
      <p:sp>
        <p:nvSpPr>
          <p:cNvPr id="4" name="Espace réservé de la date 3"/>
          <p:cNvSpPr txBox="1">
            <a:spLocks noGrp="1"/>
          </p:cNvSpPr>
          <p:nvPr>
            <p:ph type="dt" sz="half" idx="7"/>
          </p:nvPr>
        </p:nvSpPr>
        <p:spPr/>
        <p:txBody>
          <a:bodyPr/>
          <a:lstStyle>
            <a:lvl1pPr>
              <a:defRPr/>
            </a:lvl1pPr>
          </a:lstStyle>
          <a:p>
            <a:pPr lvl="0"/>
            <a:endParaRPr lang="fr-FR"/>
          </a:p>
        </p:txBody>
      </p:sp>
      <p:sp>
        <p:nvSpPr>
          <p:cNvPr id="5" name="Espace réservé du pied de page 4"/>
          <p:cNvSpPr txBox="1">
            <a:spLocks noGrp="1"/>
          </p:cNvSpPr>
          <p:nvPr>
            <p:ph type="ftr" sz="quarter" idx="9"/>
          </p:nvPr>
        </p:nvSpPr>
        <p:spPr/>
        <p:txBody>
          <a:bodyPr/>
          <a:lstStyle>
            <a:lvl1pPr>
              <a:defRPr/>
            </a:lvl1pPr>
          </a:lstStyle>
          <a:p>
            <a:pPr lvl="0"/>
            <a:endParaRPr lang="fr-FR"/>
          </a:p>
        </p:txBody>
      </p:sp>
      <p:sp>
        <p:nvSpPr>
          <p:cNvPr id="6" name="Espace réservé du numéro de diapositive 5"/>
          <p:cNvSpPr txBox="1">
            <a:spLocks noGrp="1"/>
          </p:cNvSpPr>
          <p:nvPr>
            <p:ph type="sldNum" sz="quarter" idx="8"/>
          </p:nvPr>
        </p:nvSpPr>
        <p:spPr/>
        <p:txBody>
          <a:bodyPr/>
          <a:lstStyle>
            <a:lvl1pPr>
              <a:defRPr/>
            </a:lvl1pPr>
          </a:lstStyle>
          <a:p>
            <a:pPr lvl="0"/>
            <a:fld id="{32E9A5E9-6866-4CCE-8D51-E6F0BA3F1179}" type="slidenum">
              <a:t>‹N°›</a:t>
            </a:fld>
            <a:endParaRPr lang="fr-FR"/>
          </a:p>
        </p:txBody>
      </p:sp>
    </p:spTree>
    <p:extLst>
      <p:ext uri="{BB962C8B-B14F-4D97-AF65-F5344CB8AC3E}">
        <p14:creationId xmlns:p14="http://schemas.microsoft.com/office/powerpoint/2010/main" val="40042340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txBox="1">
            <a:spLocks noGrp="1"/>
          </p:cNvSpPr>
          <p:nvPr>
            <p:ph type="title"/>
          </p:nvPr>
        </p:nvSpPr>
        <p:spPr/>
        <p:txBody>
          <a:bodyPr/>
          <a:lstStyle>
            <a:lvl1pPr>
              <a:defRPr/>
            </a:lvl1pPr>
          </a:lstStyle>
          <a:p>
            <a:pPr lvl="0"/>
            <a:r>
              <a:rPr lang="fr-FR"/>
              <a:t>Modifiez le style du titre</a:t>
            </a:r>
          </a:p>
        </p:txBody>
      </p:sp>
      <p:sp>
        <p:nvSpPr>
          <p:cNvPr id="3" name="Espace réservé du contenu 2"/>
          <p:cNvSpPr txBox="1">
            <a:spLocks noGrp="1"/>
          </p:cNvSpPr>
          <p:nvPr>
            <p:ph idx="1"/>
          </p:nvPr>
        </p:nvSpPr>
        <p:spPr>
          <a:xfrm>
            <a:off x="485775" y="1516066"/>
            <a:ext cx="4297359" cy="4276721"/>
          </a:xfrm>
        </p:spPr>
        <p:txBody>
          <a:bodyPr/>
          <a:lstStyle>
            <a:lvl1pPr>
              <a:defRPr sz="2800"/>
            </a:lvl1pPr>
            <a:lvl2pPr>
              <a:defRPr/>
            </a:lvl2pPr>
            <a:lvl3pPr>
              <a:defRPr sz="2000"/>
            </a:lvl3pPr>
            <a:lvl4pPr>
              <a:defRPr sz="1800"/>
            </a:lvl4pPr>
            <a:lvl5pPr>
              <a:defRPr sz="18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txBox="1">
            <a:spLocks noGrp="1"/>
          </p:cNvSpPr>
          <p:nvPr>
            <p:ph idx="2"/>
          </p:nvPr>
        </p:nvSpPr>
        <p:spPr>
          <a:xfrm>
            <a:off x="4935538" y="1516066"/>
            <a:ext cx="4297359" cy="4276721"/>
          </a:xfrm>
        </p:spPr>
        <p:txBody>
          <a:bodyPr/>
          <a:lstStyle>
            <a:lvl1pPr>
              <a:defRPr sz="2800"/>
            </a:lvl1pPr>
            <a:lvl2pPr>
              <a:defRPr/>
            </a:lvl2pPr>
            <a:lvl3pPr>
              <a:defRPr sz="2000"/>
            </a:lvl3pPr>
            <a:lvl4pPr>
              <a:defRPr sz="1800"/>
            </a:lvl4pPr>
            <a:lvl5pPr>
              <a:defRPr sz="18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txBox="1">
            <a:spLocks noGrp="1"/>
          </p:cNvSpPr>
          <p:nvPr>
            <p:ph type="dt" sz="half" idx="7"/>
          </p:nvPr>
        </p:nvSpPr>
        <p:spPr/>
        <p:txBody>
          <a:bodyPr/>
          <a:lstStyle>
            <a:lvl1pPr>
              <a:defRPr/>
            </a:lvl1pPr>
          </a:lstStyle>
          <a:p>
            <a:pPr lvl="0"/>
            <a:endParaRPr lang="fr-FR"/>
          </a:p>
        </p:txBody>
      </p:sp>
      <p:sp>
        <p:nvSpPr>
          <p:cNvPr id="6" name="Espace réservé du pied de page 5"/>
          <p:cNvSpPr txBox="1">
            <a:spLocks noGrp="1"/>
          </p:cNvSpPr>
          <p:nvPr>
            <p:ph type="ftr" sz="quarter" idx="9"/>
          </p:nvPr>
        </p:nvSpPr>
        <p:spPr/>
        <p:txBody>
          <a:bodyPr/>
          <a:lstStyle>
            <a:lvl1pPr>
              <a:defRPr/>
            </a:lvl1pPr>
          </a:lstStyle>
          <a:p>
            <a:pPr lvl="0"/>
            <a:endParaRPr lang="fr-FR"/>
          </a:p>
        </p:txBody>
      </p:sp>
      <p:sp>
        <p:nvSpPr>
          <p:cNvPr id="7" name="Espace réservé du numéro de diapositive 6"/>
          <p:cNvSpPr txBox="1">
            <a:spLocks noGrp="1"/>
          </p:cNvSpPr>
          <p:nvPr>
            <p:ph type="sldNum" sz="quarter" idx="8"/>
          </p:nvPr>
        </p:nvSpPr>
        <p:spPr/>
        <p:txBody>
          <a:bodyPr/>
          <a:lstStyle>
            <a:lvl1pPr>
              <a:defRPr/>
            </a:lvl1pPr>
          </a:lstStyle>
          <a:p>
            <a:pPr lvl="0"/>
            <a:fld id="{E4432293-5890-4576-BDF2-1C99F942BAC9}" type="slidenum">
              <a:t>‹N°›</a:t>
            </a:fld>
            <a:endParaRPr lang="fr-FR"/>
          </a:p>
        </p:txBody>
      </p:sp>
    </p:spTree>
    <p:extLst>
      <p:ext uri="{BB962C8B-B14F-4D97-AF65-F5344CB8AC3E}">
        <p14:creationId xmlns:p14="http://schemas.microsoft.com/office/powerpoint/2010/main" val="161840339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txBox="1">
            <a:spLocks noGrp="1"/>
          </p:cNvSpPr>
          <p:nvPr>
            <p:ph type="title"/>
          </p:nvPr>
        </p:nvSpPr>
        <p:spPr>
          <a:xfrm>
            <a:off x="485775" y="258766"/>
            <a:ext cx="8748714" cy="1081085"/>
          </a:xfrm>
        </p:spPr>
        <p:txBody>
          <a:bodyPr/>
          <a:lstStyle>
            <a:lvl1pPr>
              <a:defRPr/>
            </a:lvl1pPr>
          </a:lstStyle>
          <a:p>
            <a:pPr lvl="0"/>
            <a:r>
              <a:rPr lang="fr-FR"/>
              <a:t>Modifiez le style du titre</a:t>
            </a:r>
          </a:p>
        </p:txBody>
      </p:sp>
      <p:sp>
        <p:nvSpPr>
          <p:cNvPr id="3" name="Espace réservé du texte 2"/>
          <p:cNvSpPr txBox="1">
            <a:spLocks noGrp="1"/>
          </p:cNvSpPr>
          <p:nvPr>
            <p:ph type="body" idx="1"/>
          </p:nvPr>
        </p:nvSpPr>
        <p:spPr>
          <a:xfrm>
            <a:off x="485775" y="1450979"/>
            <a:ext cx="4295778" cy="604839"/>
          </a:xfrm>
        </p:spPr>
        <p:txBody>
          <a:bodyPr anchor="b"/>
          <a:lstStyle>
            <a:lvl1pPr marL="0" indent="0">
              <a:buNone/>
              <a:defRPr sz="2400" b="1"/>
            </a:lvl1pPr>
          </a:lstStyle>
          <a:p>
            <a:pPr lvl="0"/>
            <a:r>
              <a:rPr lang="fr-FR"/>
              <a:t>Modifiez les styles du texte du masque</a:t>
            </a:r>
          </a:p>
        </p:txBody>
      </p:sp>
      <p:sp>
        <p:nvSpPr>
          <p:cNvPr id="4" name="Espace réservé du contenu 3"/>
          <p:cNvSpPr txBox="1">
            <a:spLocks noGrp="1"/>
          </p:cNvSpPr>
          <p:nvPr>
            <p:ph idx="2"/>
          </p:nvPr>
        </p:nvSpPr>
        <p:spPr>
          <a:xfrm>
            <a:off x="485775" y="2055808"/>
            <a:ext cx="4295778" cy="3732215"/>
          </a:xfrm>
        </p:spPr>
        <p:txBody>
          <a:bodyPr/>
          <a:lstStyle>
            <a:lvl1pPr>
              <a:defRPr sz="2400"/>
            </a:lvl1pPr>
            <a:lvl2pPr>
              <a:defRPr sz="2000"/>
            </a:lvl2pPr>
            <a:lvl3pPr>
              <a:defRPr sz="1800"/>
            </a:lvl3pPr>
            <a:lvl4pPr>
              <a:defRPr sz="1600"/>
            </a:lvl4pPr>
            <a:lvl5pPr>
              <a:defRPr sz="16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txBox="1">
            <a:spLocks noGrp="1"/>
          </p:cNvSpPr>
          <p:nvPr>
            <p:ph type="body" idx="3"/>
          </p:nvPr>
        </p:nvSpPr>
        <p:spPr>
          <a:xfrm>
            <a:off x="4937129" y="1450979"/>
            <a:ext cx="4297359" cy="604839"/>
          </a:xfrm>
        </p:spPr>
        <p:txBody>
          <a:bodyPr anchor="b"/>
          <a:lstStyle>
            <a:lvl1pPr marL="0" indent="0">
              <a:buNone/>
              <a:defRPr sz="2400" b="1"/>
            </a:lvl1pPr>
          </a:lstStyle>
          <a:p>
            <a:pPr lvl="0"/>
            <a:r>
              <a:rPr lang="fr-FR"/>
              <a:t>Modifiez les styles du texte du masque</a:t>
            </a:r>
          </a:p>
        </p:txBody>
      </p:sp>
      <p:sp>
        <p:nvSpPr>
          <p:cNvPr id="6" name="Espace réservé du contenu 5"/>
          <p:cNvSpPr txBox="1">
            <a:spLocks noGrp="1"/>
          </p:cNvSpPr>
          <p:nvPr>
            <p:ph idx="4"/>
          </p:nvPr>
        </p:nvSpPr>
        <p:spPr>
          <a:xfrm>
            <a:off x="4937129" y="2055808"/>
            <a:ext cx="4297359" cy="3732215"/>
          </a:xfrm>
        </p:spPr>
        <p:txBody>
          <a:bodyPr/>
          <a:lstStyle>
            <a:lvl1pPr>
              <a:defRPr sz="2400"/>
            </a:lvl1pPr>
            <a:lvl2pPr>
              <a:defRPr sz="2000"/>
            </a:lvl2pPr>
            <a:lvl3pPr>
              <a:defRPr sz="1800"/>
            </a:lvl3pPr>
            <a:lvl4pPr>
              <a:defRPr sz="1600"/>
            </a:lvl4pPr>
            <a:lvl5pPr>
              <a:defRPr sz="16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txBox="1">
            <a:spLocks noGrp="1"/>
          </p:cNvSpPr>
          <p:nvPr>
            <p:ph type="dt" sz="half" idx="7"/>
          </p:nvPr>
        </p:nvSpPr>
        <p:spPr/>
        <p:txBody>
          <a:bodyPr/>
          <a:lstStyle>
            <a:lvl1pPr>
              <a:defRPr/>
            </a:lvl1pPr>
          </a:lstStyle>
          <a:p>
            <a:pPr lvl="0"/>
            <a:endParaRPr lang="fr-FR"/>
          </a:p>
        </p:txBody>
      </p:sp>
      <p:sp>
        <p:nvSpPr>
          <p:cNvPr id="8" name="Espace réservé du pied de page 7"/>
          <p:cNvSpPr txBox="1">
            <a:spLocks noGrp="1"/>
          </p:cNvSpPr>
          <p:nvPr>
            <p:ph type="ftr" sz="quarter" idx="9"/>
          </p:nvPr>
        </p:nvSpPr>
        <p:spPr/>
        <p:txBody>
          <a:bodyPr/>
          <a:lstStyle>
            <a:lvl1pPr>
              <a:defRPr/>
            </a:lvl1pPr>
          </a:lstStyle>
          <a:p>
            <a:pPr lvl="0"/>
            <a:endParaRPr lang="fr-FR"/>
          </a:p>
        </p:txBody>
      </p:sp>
      <p:sp>
        <p:nvSpPr>
          <p:cNvPr id="9" name="Espace réservé du numéro de diapositive 8"/>
          <p:cNvSpPr txBox="1">
            <a:spLocks noGrp="1"/>
          </p:cNvSpPr>
          <p:nvPr>
            <p:ph type="sldNum" sz="quarter" idx="8"/>
          </p:nvPr>
        </p:nvSpPr>
        <p:spPr/>
        <p:txBody>
          <a:bodyPr/>
          <a:lstStyle>
            <a:lvl1pPr>
              <a:defRPr/>
            </a:lvl1pPr>
          </a:lstStyle>
          <a:p>
            <a:pPr lvl="0"/>
            <a:fld id="{CFAC2B98-B8C8-41E7-8064-16985A892985}" type="slidenum">
              <a:t>‹N°›</a:t>
            </a:fld>
            <a:endParaRPr lang="fr-FR"/>
          </a:p>
        </p:txBody>
      </p:sp>
    </p:spTree>
    <p:extLst>
      <p:ext uri="{BB962C8B-B14F-4D97-AF65-F5344CB8AC3E}">
        <p14:creationId xmlns:p14="http://schemas.microsoft.com/office/powerpoint/2010/main" val="99221453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txBox="1">
            <a:spLocks noGrp="1"/>
          </p:cNvSpPr>
          <p:nvPr>
            <p:ph type="title"/>
          </p:nvPr>
        </p:nvSpPr>
        <p:spPr/>
        <p:txBody>
          <a:bodyPr/>
          <a:lstStyle>
            <a:lvl1pPr>
              <a:defRPr/>
            </a:lvl1pPr>
          </a:lstStyle>
          <a:p>
            <a:pPr lvl="0"/>
            <a:r>
              <a:rPr lang="fr-FR"/>
              <a:t>Modifiez le style du titre</a:t>
            </a:r>
          </a:p>
        </p:txBody>
      </p:sp>
      <p:sp>
        <p:nvSpPr>
          <p:cNvPr id="3" name="Espace réservé de la date 2"/>
          <p:cNvSpPr txBox="1">
            <a:spLocks noGrp="1"/>
          </p:cNvSpPr>
          <p:nvPr>
            <p:ph type="dt" sz="half" idx="7"/>
          </p:nvPr>
        </p:nvSpPr>
        <p:spPr/>
        <p:txBody>
          <a:bodyPr/>
          <a:lstStyle>
            <a:lvl1pPr>
              <a:defRPr/>
            </a:lvl1pPr>
          </a:lstStyle>
          <a:p>
            <a:pPr lvl="0"/>
            <a:endParaRPr lang="fr-FR"/>
          </a:p>
        </p:txBody>
      </p:sp>
      <p:sp>
        <p:nvSpPr>
          <p:cNvPr id="4" name="Espace réservé du pied de page 3"/>
          <p:cNvSpPr txBox="1">
            <a:spLocks noGrp="1"/>
          </p:cNvSpPr>
          <p:nvPr>
            <p:ph type="ftr" sz="quarter" idx="9"/>
          </p:nvPr>
        </p:nvSpPr>
        <p:spPr/>
        <p:txBody>
          <a:bodyPr/>
          <a:lstStyle>
            <a:lvl1pPr>
              <a:defRPr/>
            </a:lvl1pPr>
          </a:lstStyle>
          <a:p>
            <a:pPr lvl="0"/>
            <a:endParaRPr lang="fr-FR"/>
          </a:p>
        </p:txBody>
      </p:sp>
      <p:sp>
        <p:nvSpPr>
          <p:cNvPr id="5" name="Espace réservé du numéro de diapositive 4"/>
          <p:cNvSpPr txBox="1">
            <a:spLocks noGrp="1"/>
          </p:cNvSpPr>
          <p:nvPr>
            <p:ph type="sldNum" sz="quarter" idx="8"/>
          </p:nvPr>
        </p:nvSpPr>
        <p:spPr/>
        <p:txBody>
          <a:bodyPr/>
          <a:lstStyle>
            <a:lvl1pPr>
              <a:defRPr/>
            </a:lvl1pPr>
          </a:lstStyle>
          <a:p>
            <a:pPr lvl="0"/>
            <a:fld id="{1EF62E47-BE06-431E-9B0A-7DA58A4CD096}" type="slidenum">
              <a:t>‹N°›</a:t>
            </a:fld>
            <a:endParaRPr lang="fr-FR"/>
          </a:p>
        </p:txBody>
      </p:sp>
    </p:spTree>
    <p:extLst>
      <p:ext uri="{BB962C8B-B14F-4D97-AF65-F5344CB8AC3E}">
        <p14:creationId xmlns:p14="http://schemas.microsoft.com/office/powerpoint/2010/main" val="266568972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txBox="1">
            <a:spLocks noGrp="1"/>
          </p:cNvSpPr>
          <p:nvPr>
            <p:ph type="dt" sz="half" idx="7"/>
          </p:nvPr>
        </p:nvSpPr>
        <p:spPr/>
        <p:txBody>
          <a:bodyPr/>
          <a:lstStyle>
            <a:lvl1pPr>
              <a:defRPr/>
            </a:lvl1pPr>
          </a:lstStyle>
          <a:p>
            <a:pPr lvl="0"/>
            <a:endParaRPr lang="fr-FR"/>
          </a:p>
        </p:txBody>
      </p:sp>
      <p:sp>
        <p:nvSpPr>
          <p:cNvPr id="3" name="Espace réservé du pied de page 2"/>
          <p:cNvSpPr txBox="1">
            <a:spLocks noGrp="1"/>
          </p:cNvSpPr>
          <p:nvPr>
            <p:ph type="ftr" sz="quarter" idx="9"/>
          </p:nvPr>
        </p:nvSpPr>
        <p:spPr/>
        <p:txBody>
          <a:bodyPr/>
          <a:lstStyle>
            <a:lvl1pPr>
              <a:defRPr/>
            </a:lvl1pPr>
          </a:lstStyle>
          <a:p>
            <a:pPr lvl="0"/>
            <a:endParaRPr lang="fr-FR"/>
          </a:p>
        </p:txBody>
      </p:sp>
      <p:sp>
        <p:nvSpPr>
          <p:cNvPr id="4" name="Espace réservé du numéro de diapositive 3"/>
          <p:cNvSpPr txBox="1">
            <a:spLocks noGrp="1"/>
          </p:cNvSpPr>
          <p:nvPr>
            <p:ph type="sldNum" sz="quarter" idx="8"/>
          </p:nvPr>
        </p:nvSpPr>
        <p:spPr/>
        <p:txBody>
          <a:bodyPr/>
          <a:lstStyle>
            <a:lvl1pPr>
              <a:defRPr/>
            </a:lvl1pPr>
          </a:lstStyle>
          <a:p>
            <a:pPr lvl="0"/>
            <a:fld id="{B8947D77-5AF9-458A-8C35-737837E415D0}" type="slidenum">
              <a:t>‹N°›</a:t>
            </a:fld>
            <a:endParaRPr lang="fr-FR"/>
          </a:p>
        </p:txBody>
      </p:sp>
    </p:spTree>
    <p:extLst>
      <p:ext uri="{BB962C8B-B14F-4D97-AF65-F5344CB8AC3E}">
        <p14:creationId xmlns:p14="http://schemas.microsoft.com/office/powerpoint/2010/main" val="40155990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txBox="1">
            <a:spLocks noGrp="1"/>
          </p:cNvSpPr>
          <p:nvPr>
            <p:ph type="title"/>
          </p:nvPr>
        </p:nvSpPr>
        <p:spPr>
          <a:xfrm>
            <a:off x="485775" y="258766"/>
            <a:ext cx="3198808" cy="1096959"/>
          </a:xfrm>
        </p:spPr>
        <p:txBody>
          <a:bodyPr anchor="b" anchorCtr="0"/>
          <a:lstStyle>
            <a:lvl1pPr algn="l">
              <a:defRPr sz="2000" b="1"/>
            </a:lvl1pPr>
          </a:lstStyle>
          <a:p>
            <a:pPr lvl="0"/>
            <a:r>
              <a:rPr lang="fr-FR"/>
              <a:t>Modifiez le style du titre</a:t>
            </a:r>
          </a:p>
        </p:txBody>
      </p:sp>
      <p:sp>
        <p:nvSpPr>
          <p:cNvPr id="3" name="Espace réservé du contenu 2"/>
          <p:cNvSpPr txBox="1">
            <a:spLocks noGrp="1"/>
          </p:cNvSpPr>
          <p:nvPr>
            <p:ph idx="1"/>
          </p:nvPr>
        </p:nvSpPr>
        <p:spPr>
          <a:xfrm>
            <a:off x="3800475" y="258766"/>
            <a:ext cx="5434014" cy="5529257"/>
          </a:xfrm>
        </p:spPr>
        <p:txBody>
          <a:bodyPr/>
          <a:lstStyle>
            <a:lvl1pPr>
              <a:defRPr sz="3200"/>
            </a:lvl1pPr>
            <a:lvl2pPr>
              <a:defRPr sz="2800"/>
            </a:lvl2pPr>
            <a:lvl3pPr>
              <a:defRPr sz="2400"/>
            </a:lvl3pPr>
            <a:lvl4pPr>
              <a:defRPr sz="2000"/>
            </a:lvl4pPr>
            <a:lvl5pPr>
              <a:defRPr sz="20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txBox="1">
            <a:spLocks noGrp="1"/>
          </p:cNvSpPr>
          <p:nvPr>
            <p:ph type="body" idx="2"/>
          </p:nvPr>
        </p:nvSpPr>
        <p:spPr>
          <a:xfrm>
            <a:off x="485775" y="1355726"/>
            <a:ext cx="3198808" cy="4432297"/>
          </a:xfrm>
        </p:spPr>
        <p:txBody>
          <a:bodyPr/>
          <a:lstStyle>
            <a:lvl1pPr marL="0" indent="0">
              <a:buNone/>
              <a:defRPr sz="1400"/>
            </a:lvl1pPr>
          </a:lstStyle>
          <a:p>
            <a:pPr lvl="0"/>
            <a:r>
              <a:rPr lang="fr-FR"/>
              <a:t>Modifiez les styles du texte du masque</a:t>
            </a:r>
          </a:p>
        </p:txBody>
      </p:sp>
      <p:sp>
        <p:nvSpPr>
          <p:cNvPr id="5" name="Espace réservé de la date 4"/>
          <p:cNvSpPr txBox="1">
            <a:spLocks noGrp="1"/>
          </p:cNvSpPr>
          <p:nvPr>
            <p:ph type="dt" sz="half" idx="7"/>
          </p:nvPr>
        </p:nvSpPr>
        <p:spPr/>
        <p:txBody>
          <a:bodyPr/>
          <a:lstStyle>
            <a:lvl1pPr>
              <a:defRPr/>
            </a:lvl1pPr>
          </a:lstStyle>
          <a:p>
            <a:pPr lvl="0"/>
            <a:endParaRPr lang="fr-FR"/>
          </a:p>
        </p:txBody>
      </p:sp>
      <p:sp>
        <p:nvSpPr>
          <p:cNvPr id="6" name="Espace réservé du pied de page 5"/>
          <p:cNvSpPr txBox="1">
            <a:spLocks noGrp="1"/>
          </p:cNvSpPr>
          <p:nvPr>
            <p:ph type="ftr" sz="quarter" idx="9"/>
          </p:nvPr>
        </p:nvSpPr>
        <p:spPr/>
        <p:txBody>
          <a:bodyPr/>
          <a:lstStyle>
            <a:lvl1pPr>
              <a:defRPr/>
            </a:lvl1pPr>
          </a:lstStyle>
          <a:p>
            <a:pPr lvl="0"/>
            <a:endParaRPr lang="fr-FR"/>
          </a:p>
        </p:txBody>
      </p:sp>
      <p:sp>
        <p:nvSpPr>
          <p:cNvPr id="7" name="Espace réservé du numéro de diapositive 6"/>
          <p:cNvSpPr txBox="1">
            <a:spLocks noGrp="1"/>
          </p:cNvSpPr>
          <p:nvPr>
            <p:ph type="sldNum" sz="quarter" idx="8"/>
          </p:nvPr>
        </p:nvSpPr>
        <p:spPr/>
        <p:txBody>
          <a:bodyPr/>
          <a:lstStyle>
            <a:lvl1pPr>
              <a:defRPr/>
            </a:lvl1pPr>
          </a:lstStyle>
          <a:p>
            <a:pPr lvl="0"/>
            <a:fld id="{7FFD6083-7151-4426-A062-C648E7EDF5A7}" type="slidenum">
              <a:t>‹N°›</a:t>
            </a:fld>
            <a:endParaRPr lang="fr-FR"/>
          </a:p>
        </p:txBody>
      </p:sp>
    </p:spTree>
    <p:extLst>
      <p:ext uri="{BB962C8B-B14F-4D97-AF65-F5344CB8AC3E}">
        <p14:creationId xmlns:p14="http://schemas.microsoft.com/office/powerpoint/2010/main" val="24504790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txBox="1">
            <a:spLocks noGrp="1"/>
          </p:cNvSpPr>
          <p:nvPr>
            <p:ph type="title"/>
          </p:nvPr>
        </p:nvSpPr>
        <p:spPr>
          <a:xfrm>
            <a:off x="1904996" y="4535488"/>
            <a:ext cx="5832472" cy="536579"/>
          </a:xfrm>
        </p:spPr>
        <p:txBody>
          <a:bodyPr anchor="b" anchorCtr="0"/>
          <a:lstStyle>
            <a:lvl1pPr algn="l">
              <a:defRPr sz="2000" b="1"/>
            </a:lvl1pPr>
          </a:lstStyle>
          <a:p>
            <a:pPr lvl="0"/>
            <a:r>
              <a:rPr lang="fr-FR"/>
              <a:t>Modifiez le style du titre</a:t>
            </a:r>
          </a:p>
        </p:txBody>
      </p:sp>
      <p:sp>
        <p:nvSpPr>
          <p:cNvPr id="3" name="Espace réservé pour une image  2"/>
          <p:cNvSpPr txBox="1">
            <a:spLocks noGrp="1"/>
          </p:cNvSpPr>
          <p:nvPr>
            <p:ph type="pic" idx="1"/>
          </p:nvPr>
        </p:nvSpPr>
        <p:spPr>
          <a:xfrm>
            <a:off x="1904996" y="579436"/>
            <a:ext cx="5832472" cy="3887791"/>
          </a:xfrm>
        </p:spPr>
        <p:txBody>
          <a:bodyPr/>
          <a:lstStyle>
            <a:lvl1pPr marL="0" indent="0">
              <a:buNone/>
              <a:defRPr sz="3200"/>
            </a:lvl1pPr>
          </a:lstStyle>
          <a:p>
            <a:pPr lvl="0"/>
            <a:endParaRPr lang="fr-FR"/>
          </a:p>
        </p:txBody>
      </p:sp>
      <p:sp>
        <p:nvSpPr>
          <p:cNvPr id="4" name="Espace réservé du texte 3"/>
          <p:cNvSpPr txBox="1">
            <a:spLocks noGrp="1"/>
          </p:cNvSpPr>
          <p:nvPr>
            <p:ph type="body" idx="2"/>
          </p:nvPr>
        </p:nvSpPr>
        <p:spPr>
          <a:xfrm>
            <a:off x="1904996" y="5072067"/>
            <a:ext cx="5832472" cy="760415"/>
          </a:xfrm>
        </p:spPr>
        <p:txBody>
          <a:bodyPr/>
          <a:lstStyle>
            <a:lvl1pPr marL="0" indent="0">
              <a:buNone/>
              <a:defRPr sz="1400"/>
            </a:lvl1pPr>
          </a:lstStyle>
          <a:p>
            <a:pPr lvl="0"/>
            <a:r>
              <a:rPr lang="fr-FR"/>
              <a:t>Modifiez les styles du texte du masque</a:t>
            </a:r>
          </a:p>
        </p:txBody>
      </p:sp>
      <p:sp>
        <p:nvSpPr>
          <p:cNvPr id="5" name="Espace réservé de la date 4"/>
          <p:cNvSpPr txBox="1">
            <a:spLocks noGrp="1"/>
          </p:cNvSpPr>
          <p:nvPr>
            <p:ph type="dt" sz="half" idx="7"/>
          </p:nvPr>
        </p:nvSpPr>
        <p:spPr/>
        <p:txBody>
          <a:bodyPr/>
          <a:lstStyle>
            <a:lvl1pPr>
              <a:defRPr/>
            </a:lvl1pPr>
          </a:lstStyle>
          <a:p>
            <a:pPr lvl="0"/>
            <a:endParaRPr lang="fr-FR"/>
          </a:p>
        </p:txBody>
      </p:sp>
      <p:sp>
        <p:nvSpPr>
          <p:cNvPr id="6" name="Espace réservé du pied de page 5"/>
          <p:cNvSpPr txBox="1">
            <a:spLocks noGrp="1"/>
          </p:cNvSpPr>
          <p:nvPr>
            <p:ph type="ftr" sz="quarter" idx="9"/>
          </p:nvPr>
        </p:nvSpPr>
        <p:spPr/>
        <p:txBody>
          <a:bodyPr/>
          <a:lstStyle>
            <a:lvl1pPr>
              <a:defRPr/>
            </a:lvl1pPr>
          </a:lstStyle>
          <a:p>
            <a:pPr lvl="0"/>
            <a:endParaRPr lang="fr-FR"/>
          </a:p>
        </p:txBody>
      </p:sp>
      <p:sp>
        <p:nvSpPr>
          <p:cNvPr id="7" name="Espace réservé du numéro de diapositive 6"/>
          <p:cNvSpPr txBox="1">
            <a:spLocks noGrp="1"/>
          </p:cNvSpPr>
          <p:nvPr>
            <p:ph type="sldNum" sz="quarter" idx="8"/>
          </p:nvPr>
        </p:nvSpPr>
        <p:spPr/>
        <p:txBody>
          <a:bodyPr/>
          <a:lstStyle>
            <a:lvl1pPr>
              <a:defRPr/>
            </a:lvl1pPr>
          </a:lstStyle>
          <a:p>
            <a:pPr lvl="0"/>
            <a:fld id="{DFC47DAA-CB5A-4881-A7C6-71ED7BBE64AB}" type="slidenum">
              <a:t>‹N°›</a:t>
            </a:fld>
            <a:endParaRPr lang="fr-FR"/>
          </a:p>
        </p:txBody>
      </p:sp>
    </p:spTree>
    <p:extLst>
      <p:ext uri="{BB962C8B-B14F-4D97-AF65-F5344CB8AC3E}">
        <p14:creationId xmlns:p14="http://schemas.microsoft.com/office/powerpoint/2010/main" val="143244796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Espace réservé du titre 1"/>
          <p:cNvSpPr txBox="1">
            <a:spLocks noGrp="1"/>
          </p:cNvSpPr>
          <p:nvPr>
            <p:ph type="title"/>
          </p:nvPr>
        </p:nvSpPr>
        <p:spPr>
          <a:xfrm>
            <a:off x="486003" y="258116"/>
            <a:ext cx="8747644" cy="1081799"/>
          </a:xfrm>
          <a:prstGeom prst="rect">
            <a:avLst/>
          </a:prstGeom>
          <a:noFill/>
          <a:ln>
            <a:noFill/>
          </a:ln>
        </p:spPr>
        <p:txBody>
          <a:bodyPr vert="horz" wrap="square" lIns="0" tIns="0" rIns="0" bIns="0" anchor="ctr" anchorCtr="1" compatLnSpc="1"/>
          <a:lstStyle/>
          <a:p>
            <a:pPr lvl="0"/>
            <a:endParaRPr lang="fr-FR"/>
          </a:p>
        </p:txBody>
      </p:sp>
      <p:sp>
        <p:nvSpPr>
          <p:cNvPr id="3" name="Espace réservé du texte 2"/>
          <p:cNvSpPr txBox="1">
            <a:spLocks noGrp="1"/>
          </p:cNvSpPr>
          <p:nvPr>
            <p:ph type="body" idx="1"/>
          </p:nvPr>
        </p:nvSpPr>
        <p:spPr>
          <a:xfrm>
            <a:off x="486003" y="1516322"/>
            <a:ext cx="8747644" cy="4276438"/>
          </a:xfrm>
          <a:prstGeom prst="rect">
            <a:avLst/>
          </a:prstGeom>
          <a:noFill/>
          <a:ln>
            <a:noFill/>
          </a:ln>
        </p:spPr>
        <p:txBody>
          <a:bodyPr vert="horz" wrap="square" lIns="0" tIns="0" rIns="0" bIns="0" anchor="t" anchorCtr="0" compatLnSpc="1"/>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txBox="1">
            <a:spLocks noGrp="1"/>
          </p:cNvSpPr>
          <p:nvPr>
            <p:ph type="dt" sz="half" idx="2"/>
          </p:nvPr>
        </p:nvSpPr>
        <p:spPr>
          <a:xfrm>
            <a:off x="486003" y="5903284"/>
            <a:ext cx="2264401" cy="446757"/>
          </a:xfrm>
          <a:prstGeom prst="rect">
            <a:avLst/>
          </a:prstGeom>
          <a:noFill/>
          <a:ln>
            <a:noFill/>
          </a:ln>
        </p:spPr>
        <p:txBody>
          <a:bodyPr vert="horz" wrap="square" lIns="0" tIns="0" rIns="0" bIns="0" anchor="t" anchorCtr="0" compatLnSpc="1"/>
          <a:lstStyle>
            <a:lvl1pPr marL="0" marR="0" lvl="0" indent="0" algn="l" defTabSz="914400" rtl="0" fontAlgn="auto" hangingPunct="0">
              <a:lnSpc>
                <a:spcPct val="100000"/>
              </a:lnSpc>
              <a:spcBef>
                <a:spcPts val="0"/>
              </a:spcBef>
              <a:spcAft>
                <a:spcPts val="0"/>
              </a:spcAft>
              <a:buNone/>
              <a:tabLst/>
              <a:defRPr lang="fr-FR"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fr-FR"/>
          </a:p>
        </p:txBody>
      </p:sp>
      <p:sp>
        <p:nvSpPr>
          <p:cNvPr id="5" name="Espace réservé du pied de page 4"/>
          <p:cNvSpPr txBox="1">
            <a:spLocks noGrp="1"/>
          </p:cNvSpPr>
          <p:nvPr>
            <p:ph type="ftr" sz="quarter" idx="3"/>
          </p:nvPr>
        </p:nvSpPr>
        <p:spPr>
          <a:xfrm>
            <a:off x="3324237" y="5903284"/>
            <a:ext cx="3080878" cy="446757"/>
          </a:xfrm>
          <a:prstGeom prst="rect">
            <a:avLst/>
          </a:prstGeom>
          <a:noFill/>
          <a:ln>
            <a:noFill/>
          </a:ln>
        </p:spPr>
        <p:txBody>
          <a:bodyPr vert="horz" wrap="square" lIns="0" tIns="0" rIns="0" bIns="0" anchor="t" anchorCtr="1" compatLnSpc="1"/>
          <a:lstStyle>
            <a:lvl1pPr marL="0" marR="0" lvl="0" indent="0" algn="ctr" defTabSz="914400" rtl="0" fontAlgn="auto" hangingPunct="0">
              <a:lnSpc>
                <a:spcPct val="100000"/>
              </a:lnSpc>
              <a:spcBef>
                <a:spcPts val="0"/>
              </a:spcBef>
              <a:spcAft>
                <a:spcPts val="0"/>
              </a:spcAft>
              <a:buNone/>
              <a:tabLst/>
              <a:defRPr lang="fr-FR"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fr-FR"/>
          </a:p>
        </p:txBody>
      </p:sp>
      <p:sp>
        <p:nvSpPr>
          <p:cNvPr id="6" name="Espace réservé du numéro de diapositive 5"/>
          <p:cNvSpPr txBox="1">
            <a:spLocks noGrp="1"/>
          </p:cNvSpPr>
          <p:nvPr>
            <p:ph type="sldNum" sz="quarter" idx="4"/>
          </p:nvPr>
        </p:nvSpPr>
        <p:spPr>
          <a:xfrm>
            <a:off x="6969236" y="5903284"/>
            <a:ext cx="2264401" cy="446757"/>
          </a:xfrm>
          <a:prstGeom prst="rect">
            <a:avLst/>
          </a:prstGeom>
          <a:noFill/>
          <a:ln>
            <a:noFill/>
          </a:ln>
        </p:spPr>
        <p:txBody>
          <a:bodyPr vert="horz" wrap="square" lIns="0" tIns="0" rIns="0" bIns="0" anchor="t" anchorCtr="0" compatLnSpc="1"/>
          <a:lstStyle>
            <a:lvl1pPr marL="0" marR="0" lvl="0" indent="0" algn="r" defTabSz="914400" rtl="0" fontAlgn="auto" hangingPunct="0">
              <a:lnSpc>
                <a:spcPct val="100000"/>
              </a:lnSpc>
              <a:spcBef>
                <a:spcPts val="0"/>
              </a:spcBef>
              <a:spcAft>
                <a:spcPts val="0"/>
              </a:spcAft>
              <a:buNone/>
              <a:tabLst/>
              <a:defRPr lang="fr-FR"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fld id="{3D77FA70-7313-40F4-855F-0035C8B74513}" type="slidenum">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marL="0" marR="0" lvl="0" indent="0" algn="ctr" defTabSz="914400" rtl="0" fontAlgn="auto" hangingPunct="0">
        <a:lnSpc>
          <a:spcPct val="100000"/>
        </a:lnSpc>
        <a:spcBef>
          <a:spcPts val="0"/>
        </a:spcBef>
        <a:spcAft>
          <a:spcPts val="0"/>
        </a:spcAft>
        <a:buSzPct val="45000"/>
        <a:buFont typeface="StarSymbol"/>
        <a:buChar char="●"/>
        <a:tabLst/>
        <a:defRPr lang="fr-FR" sz="3770" b="0" i="0" u="none" strike="noStrike" kern="1200" cap="none" spc="0" baseline="0">
          <a:solidFill>
            <a:srgbClr val="000000"/>
          </a:solidFill>
          <a:uFillTx/>
          <a:latin typeface="Arial" pitchFamily="18"/>
          <a:ea typeface="Microsoft YaHei" pitchFamily="2"/>
          <a:cs typeface="Arial" pitchFamily="2"/>
        </a:defRPr>
      </a:lvl1pPr>
    </p:titleStyle>
    <p:bodyStyle>
      <a:lvl1pPr marL="431999" marR="0" lvl="0" indent="-323999" defTabSz="914400" rtl="0" fontAlgn="auto" hangingPunct="0">
        <a:lnSpc>
          <a:spcPct val="100000"/>
        </a:lnSpc>
        <a:spcBef>
          <a:spcPts val="0"/>
        </a:spcBef>
        <a:spcAft>
          <a:spcPts val="1215"/>
        </a:spcAft>
        <a:buSzPct val="45000"/>
        <a:buFont typeface="StarSymbol"/>
        <a:buChar char="●"/>
        <a:tabLst/>
        <a:defRPr lang="fr-FR" sz="2740" b="0" i="0" u="none" strike="noStrike" kern="1200" cap="none" spc="0" baseline="0">
          <a:solidFill>
            <a:srgbClr val="000000"/>
          </a:solidFill>
          <a:uFillTx/>
          <a:latin typeface="Arial" pitchFamily="18"/>
          <a:ea typeface="Microsoft YaHei" pitchFamily="2"/>
          <a:cs typeface="Arial" pitchFamily="2"/>
        </a:defRPr>
      </a:lvl1pPr>
      <a:lvl2pPr marL="863998" marR="0" lvl="1" indent="-323999" defTabSz="914400" rtl="0" fontAlgn="auto" hangingPunct="1">
        <a:lnSpc>
          <a:spcPct val="100000"/>
        </a:lnSpc>
        <a:spcBef>
          <a:spcPts val="0"/>
        </a:spcBef>
        <a:spcAft>
          <a:spcPts val="970"/>
        </a:spcAft>
        <a:buSzPct val="75000"/>
        <a:buFont typeface="StarSymbol"/>
        <a:buChar char="–"/>
        <a:tabLst/>
        <a:defRPr lang="fr-FR" sz="2400" b="0" i="0" u="none" strike="noStrike" kern="1200" cap="none" spc="0" baseline="0">
          <a:solidFill>
            <a:srgbClr val="000000"/>
          </a:solidFill>
          <a:uFillTx/>
          <a:latin typeface="Arial" pitchFamily="18"/>
          <a:ea typeface="Microsoft YaHei" pitchFamily="2"/>
          <a:cs typeface="Arial" pitchFamily="2"/>
        </a:defRPr>
      </a:lvl2pPr>
      <a:lvl3pPr marL="1295997" marR="0" lvl="2" indent="-287999" defTabSz="914400" rtl="0" fontAlgn="auto" hangingPunct="1">
        <a:lnSpc>
          <a:spcPct val="100000"/>
        </a:lnSpc>
        <a:spcBef>
          <a:spcPts val="0"/>
        </a:spcBef>
        <a:spcAft>
          <a:spcPts val="730"/>
        </a:spcAft>
        <a:buSzPct val="45000"/>
        <a:buFont typeface="StarSymbol"/>
        <a:buChar char="●"/>
        <a:tabLst/>
        <a:defRPr lang="fr-FR" sz="2060" b="0" i="0" u="none" strike="noStrike" kern="1200" cap="none" spc="0" baseline="0">
          <a:solidFill>
            <a:srgbClr val="000000"/>
          </a:solidFill>
          <a:uFillTx/>
          <a:latin typeface="Arial" pitchFamily="18"/>
          <a:ea typeface="Microsoft YaHei" pitchFamily="2"/>
          <a:cs typeface="Arial" pitchFamily="2"/>
        </a:defRPr>
      </a:lvl3pPr>
      <a:lvl4pPr marL="1727996" marR="0" lvl="3" indent="-215999" defTabSz="914400" rtl="0" fontAlgn="auto" hangingPunct="1">
        <a:lnSpc>
          <a:spcPct val="100000"/>
        </a:lnSpc>
        <a:spcBef>
          <a:spcPts val="0"/>
        </a:spcBef>
        <a:spcAft>
          <a:spcPts val="485"/>
        </a:spcAft>
        <a:buSzPct val="75000"/>
        <a:buFont typeface="StarSymbol"/>
        <a:buChar char="–"/>
        <a:tabLst/>
        <a:defRPr lang="fr-FR" sz="1710" b="0" i="0" u="none" strike="noStrike" kern="1200" cap="none" spc="0" baseline="0">
          <a:solidFill>
            <a:srgbClr val="000000"/>
          </a:solidFill>
          <a:uFillTx/>
          <a:latin typeface="Arial" pitchFamily="18"/>
          <a:ea typeface="Microsoft YaHei" pitchFamily="2"/>
          <a:cs typeface="Arial" pitchFamily="2"/>
        </a:defRPr>
      </a:lvl4pPr>
      <a:lvl5pPr marL="2159995" marR="0" lvl="4" indent="-215999" defTabSz="914400" rtl="0" fontAlgn="auto" hangingPunct="1">
        <a:lnSpc>
          <a:spcPct val="100000"/>
        </a:lnSpc>
        <a:spcBef>
          <a:spcPts val="0"/>
        </a:spcBef>
        <a:spcAft>
          <a:spcPts val="240"/>
        </a:spcAft>
        <a:buSzPct val="45000"/>
        <a:buFont typeface="StarSymbol"/>
        <a:buChar char="●"/>
        <a:tabLst/>
        <a:defRPr lang="fr-FR" sz="1710" b="0" i="0" u="none" strike="noStrike" kern="1200" cap="none" spc="0" baseline="0">
          <a:solidFill>
            <a:srgbClr val="000000"/>
          </a:solidFill>
          <a:uFillTx/>
          <a:latin typeface="Arial" pitchFamily="18"/>
          <a:ea typeface="Microsoft YaHei" pitchFamily="2"/>
          <a:cs typeface="Arial" pitchFamily="2"/>
        </a:defRPr>
      </a:lvl5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Titre 1"/>
          <p:cNvSpPr txBox="1">
            <a:spLocks noGrp="1"/>
          </p:cNvSpPr>
          <p:nvPr>
            <p:ph type="ctrTitle"/>
          </p:nvPr>
        </p:nvSpPr>
        <p:spPr>
          <a:gradFill>
            <a:gsLst>
              <a:gs pos="0">
                <a:srgbClr val="339999"/>
              </a:gs>
              <a:gs pos="100000">
                <a:srgbClr val="660033"/>
              </a:gs>
            </a:gsLst>
            <a:lin ang="3600000"/>
          </a:gradFill>
        </p:spPr>
        <p:txBody>
          <a:bodyPr>
            <a:spAutoFit/>
          </a:bodyPr>
          <a:lstStyle/>
          <a:p>
            <a:pPr lvl="0">
              <a:buNone/>
            </a:pPr>
            <a:r>
              <a:rPr lang="fr-FR"/>
              <a:t>Je suis devenue Dermatologue</a:t>
            </a:r>
          </a:p>
        </p:txBody>
      </p:sp>
      <p:sp>
        <p:nvSpPr>
          <p:cNvPr id="3" name="Sous-titre 6"/>
          <p:cNvSpPr txBox="1">
            <a:spLocks noGrp="1"/>
          </p:cNvSpPr>
          <p:nvPr>
            <p:ph type="subTitle" idx="1"/>
          </p:nvPr>
        </p:nvSpPr>
        <p:spPr/>
        <p:txBody>
          <a:bodyPr/>
          <a:lstStyle/>
          <a:p>
            <a:endParaRPr lang="fr-F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page12">
    <p:spTree>
      <p:nvGrpSpPr>
        <p:cNvPr id="1" name=""/>
        <p:cNvGrpSpPr/>
        <p:nvPr/>
      </p:nvGrpSpPr>
      <p:grpSpPr>
        <a:xfrm>
          <a:off x="0" y="0"/>
          <a:ext cx="0" cy="0"/>
          <a:chOff x="0" y="0"/>
          <a:chExt cx="0" cy="0"/>
        </a:xfrm>
      </p:grpSpPr>
      <p:sp>
        <p:nvSpPr>
          <p:cNvPr id="2" name="Titre 1"/>
          <p:cNvSpPr txBox="1">
            <a:spLocks noGrp="1"/>
          </p:cNvSpPr>
          <p:nvPr>
            <p:ph type="title" idx="4294967295"/>
          </p:nvPr>
        </p:nvSpPr>
        <p:spPr>
          <a:xfrm>
            <a:off x="486003" y="352748"/>
            <a:ext cx="8747644" cy="892554"/>
          </a:xfrm>
        </p:spPr>
        <p:txBody>
          <a:bodyPr>
            <a:spAutoFit/>
          </a:bodyPr>
          <a:lstStyle/>
          <a:p>
            <a:pPr lvl="0">
              <a:buNone/>
            </a:pPr>
            <a:r>
              <a:rPr lang="fr-FR" sz="2900"/>
              <a:t>Quelle formation faut-il effectuer pour pouvoir exercer ce métier ?</a:t>
            </a:r>
          </a:p>
        </p:txBody>
      </p:sp>
      <p:sp>
        <p:nvSpPr>
          <p:cNvPr id="3" name="Sous-titre 2"/>
          <p:cNvSpPr txBox="1">
            <a:spLocks noGrp="1"/>
          </p:cNvSpPr>
          <p:nvPr>
            <p:ph type="subTitle" idx="4294967295"/>
          </p:nvPr>
        </p:nvSpPr>
        <p:spPr>
          <a:xfrm>
            <a:off x="611660" y="1583905"/>
            <a:ext cx="8747644" cy="4493535"/>
          </a:xfrm>
        </p:spPr>
        <p:txBody>
          <a:bodyPr anchor="ctr">
            <a:spAutoFit/>
          </a:bodyPr>
          <a:lstStyle/>
          <a:p>
            <a:pPr marL="0" lvl="0" indent="0" algn="l">
              <a:buNone/>
            </a:pPr>
            <a:r>
              <a:rPr lang="fr-FR" sz="1800"/>
              <a:t>En tant que médecin, le dermatologue a franchi toutes les étapes du cursus des études de médecine : </a:t>
            </a:r>
          </a:p>
          <a:p>
            <a:pPr marL="0" lvl="0" indent="0" algn="l">
              <a:buNone/>
            </a:pPr>
            <a:r>
              <a:rPr lang="fr-FR" sz="1800"/>
              <a:t>- PACES (Première Année Commune aux Etudes de Santé) concours,</a:t>
            </a:r>
          </a:p>
          <a:p>
            <a:pPr marL="0" lvl="0" indent="0" algn="l">
              <a:buNone/>
            </a:pPr>
            <a:r>
              <a:rPr lang="fr-FR" sz="1800"/>
              <a:t>- et 6 années de médecine. La dernière année étant consacrée à des stages professionnalisant permettant à l'étudiant de confirmer son projet d'orientation.</a:t>
            </a:r>
          </a:p>
          <a:p>
            <a:pPr marL="0" lvl="0" indent="0" algn="l">
              <a:buNone/>
            </a:pPr>
            <a:r>
              <a:rPr lang="fr-FR" sz="1800"/>
              <a:t>L'examen de fin de 6ème année comprend 3 notes : un examen de fin de 5ème année qui valide les acquis, un examen de 6ème année plus axé sur les aspects cliniques et une 3ème note prenant en compte le parcours de l'étudiant. Possibilité de candidater ensuite à une spécialité.</a:t>
            </a:r>
          </a:p>
          <a:p>
            <a:pPr marL="0" lvl="0" indent="0" algn="l">
              <a:buNone/>
            </a:pPr>
            <a:r>
              <a:rPr lang="fr-FR" sz="1800"/>
              <a:t>La spécialité dermatologie fait l’objet d’une formation en 4 ou 5 ans qui inclut de très nombreux stages dans les services hospitaliers et services de garde et débouche sur un DES (diplôme d’études spécialisées) qui valide des compétences très pointues . Après le DES (diplôme d'études spécialisées) et une soutenance de thèse devant un jury, le postulant obtient le diplôme d’État de docteur en médecine</a:t>
            </a:r>
          </a:p>
        </p:txBody>
      </p:sp>
    </p:spTree>
  </p:cSld>
  <p:clrMapOvr>
    <a:masterClrMapping/>
  </p:clrMapOvr>
  <p:transition spd="med">
    <p:wheel spokes="2"/>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page13">
    <p:spTree>
      <p:nvGrpSpPr>
        <p:cNvPr id="1" name=""/>
        <p:cNvGrpSpPr/>
        <p:nvPr/>
      </p:nvGrpSpPr>
      <p:grpSpPr>
        <a:xfrm>
          <a:off x="0" y="0"/>
          <a:ext cx="0" cy="0"/>
          <a:chOff x="0" y="0"/>
          <a:chExt cx="0" cy="0"/>
        </a:xfrm>
      </p:grpSpPr>
      <p:sp>
        <p:nvSpPr>
          <p:cNvPr id="2" name="Titre 1"/>
          <p:cNvSpPr txBox="1">
            <a:spLocks noGrp="1"/>
          </p:cNvSpPr>
          <p:nvPr>
            <p:ph type="title" idx="4294967295"/>
          </p:nvPr>
        </p:nvSpPr>
        <p:spPr/>
        <p:txBody>
          <a:bodyPr>
            <a:spAutoFit/>
          </a:bodyPr>
          <a:lstStyle/>
          <a:p>
            <a:pPr lvl="0">
              <a:buNone/>
            </a:pPr>
            <a:r>
              <a:rPr lang="fr-FR" sz="3200"/>
              <a:t>Quel est le salaire moyen ?</a:t>
            </a:r>
          </a:p>
        </p:txBody>
      </p:sp>
      <p:sp>
        <p:nvSpPr>
          <p:cNvPr id="3" name="Sous-titre 2"/>
          <p:cNvSpPr txBox="1">
            <a:spLocks noGrp="1"/>
          </p:cNvSpPr>
          <p:nvPr>
            <p:ph type="subTitle" idx="4294967295"/>
          </p:nvPr>
        </p:nvSpPr>
        <p:spPr/>
        <p:txBody>
          <a:bodyPr anchor="ctr" anchorCtr="1">
            <a:spAutoFit/>
          </a:bodyPr>
          <a:lstStyle/>
          <a:p>
            <a:pPr marL="0" lvl="0" indent="0" algn="ctr">
              <a:buNone/>
            </a:pPr>
            <a:r>
              <a:rPr lang="fr-FR" sz="3200"/>
              <a:t>Leur salaire est de 3700 € brut par mois en moyenne pour un dermatologue à l'activité mixte (hôpital+libéral) récemment installé.</a:t>
            </a:r>
          </a:p>
          <a:p>
            <a:pPr marL="0" lvl="0" indent="0" algn="ctr">
              <a:buNone/>
            </a:pPr>
            <a:r>
              <a:rPr lang="fr-FR" sz="3200"/>
              <a:t>Les données statistiques officielles donnent la fourchette 6000-7000 € brut par mois</a:t>
            </a:r>
          </a:p>
        </p:txBody>
      </p:sp>
    </p:spTree>
  </p:cSld>
  <p:clrMapOvr>
    <a:masterClrMapping/>
  </p:clrMapOvr>
  <p:transition spd="med">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page14">
    <p:spTree>
      <p:nvGrpSpPr>
        <p:cNvPr id="1" name=""/>
        <p:cNvGrpSpPr/>
        <p:nvPr/>
      </p:nvGrpSpPr>
      <p:grpSpPr>
        <a:xfrm>
          <a:off x="0" y="0"/>
          <a:ext cx="0" cy="0"/>
          <a:chOff x="0" y="0"/>
          <a:chExt cx="0" cy="0"/>
        </a:xfrm>
      </p:grpSpPr>
      <p:sp>
        <p:nvSpPr>
          <p:cNvPr id="2" name="Titre 1"/>
          <p:cNvSpPr txBox="1">
            <a:spLocks noGrp="1"/>
          </p:cNvSpPr>
          <p:nvPr>
            <p:ph type="title" idx="4294967295"/>
          </p:nvPr>
        </p:nvSpPr>
        <p:spPr>
          <a:xfrm>
            <a:off x="612364" y="441362"/>
            <a:ext cx="8747644" cy="1258196"/>
          </a:xfrm>
          <a:gradFill>
            <a:gsLst>
              <a:gs pos="0">
                <a:srgbClr val="9999FF"/>
              </a:gs>
              <a:gs pos="100000">
                <a:srgbClr val="CCCCFF"/>
              </a:gs>
            </a:gsLst>
            <a:path path="circle">
              <a:fillToRect l="50000" t="85000" r="50000" b="15000"/>
            </a:path>
          </a:gradFill>
        </p:spPr>
        <p:txBody>
          <a:bodyPr>
            <a:spAutoFit/>
          </a:bodyPr>
          <a:lstStyle/>
          <a:p>
            <a:endParaRPr lang="fr-FR"/>
          </a:p>
        </p:txBody>
      </p:sp>
      <p:sp>
        <p:nvSpPr>
          <p:cNvPr id="3" name="FIN"/>
          <p:cNvSpPr txBox="1">
            <a:spLocks noGrp="1"/>
          </p:cNvSpPr>
          <p:nvPr>
            <p:ph type="subTitle" idx="4294967295"/>
          </p:nvPr>
        </p:nvSpPr>
        <p:spPr>
          <a:xfrm>
            <a:off x="0" y="2885782"/>
            <a:ext cx="9719998" cy="492440"/>
          </a:xfrm>
          <a:gradFill>
            <a:gsLst>
              <a:gs pos="0">
                <a:srgbClr val="9999FF"/>
              </a:gs>
              <a:gs pos="100000">
                <a:srgbClr val="CCCCFF"/>
              </a:gs>
            </a:gsLst>
            <a:path path="circle">
              <a:fillToRect l="50000" t="85000" r="50000" b="15000"/>
            </a:path>
          </a:gradFill>
        </p:spPr>
        <p:txBody>
          <a:bodyPr anchor="ctr" anchorCtr="1">
            <a:spAutoFit/>
          </a:bodyPr>
          <a:lstStyle/>
          <a:p>
            <a:pPr marL="0" lvl="0" indent="0" algn="ctr">
              <a:buNone/>
            </a:pPr>
            <a:r>
              <a:rPr lang="fr-FR" sz="3200"/>
              <a:t>Merci d'avoir regardé</a:t>
            </a:r>
          </a:p>
        </p:txBody>
      </p:sp>
      <p:sp>
        <p:nvSpPr>
          <p:cNvPr id="4" name="Rectangle 3"/>
          <p:cNvSpPr/>
          <p:nvPr/>
        </p:nvSpPr>
        <p:spPr>
          <a:xfrm>
            <a:off x="2808003" y="503642"/>
            <a:ext cx="3600001" cy="1800362"/>
          </a:xfrm>
          <a:prstGeom prst="rect">
            <a:avLst/>
          </a:prstGeom>
        </p:spPr>
        <p:txBody>
          <a:bodyPr vert="horz" wrap="square" lIns="90004" tIns="47155" rIns="90004" bIns="47155" fromWordArt="1" anchor="ctr" anchorCtr="1" compatLnSpc="0">
            <a:prstTxWarp prst="textPlain">
              <a:avLst/>
            </a:prstTxWarp>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fr-FR" sz="2400" b="0" i="0" u="none" strike="noStrike" kern="1200" cap="none" spc="0" baseline="0">
                <a:ln w="9363">
                  <a:solidFill>
                    <a:srgbClr val="000000"/>
                  </a:solidFill>
                  <a:prstDash val="solid"/>
                  <a:miter/>
                </a:ln>
                <a:gradFill>
                  <a:gsLst>
                    <a:gs pos="0">
                      <a:srgbClr val="000000"/>
                    </a:gs>
                    <a:gs pos="100000">
                      <a:srgbClr val="008000"/>
                    </a:gs>
                  </a:gsLst>
                  <a:path path="circle">
                    <a:fillToRect l="65000" t="30000" r="35000" b="70000"/>
                  </a:path>
                </a:gradFill>
                <a:uFillTx/>
                <a:latin typeface="Thorndale" pitchFamily="18"/>
                <a:ea typeface="MS Gothic" pitchFamily="2"/>
                <a:cs typeface="Tahoma" pitchFamily="2"/>
              </a:rPr>
              <a:t>Fin</a:t>
            </a:r>
          </a:p>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fr-FR" sz="2400" b="0" i="0" u="none" strike="noStrike" kern="1200" cap="none" spc="0" baseline="0">
              <a:ln w="9363">
                <a:solidFill>
                  <a:srgbClr val="000000"/>
                </a:solidFill>
                <a:prstDash val="solid"/>
                <a:miter/>
              </a:ln>
              <a:gradFill>
                <a:gsLst>
                  <a:gs pos="0">
                    <a:srgbClr val="000000"/>
                  </a:gs>
                  <a:gs pos="100000">
                    <a:srgbClr val="008000"/>
                  </a:gs>
                </a:gsLst>
                <a:path path="circle">
                  <a:fillToRect l="65000" t="30000" r="35000" b="70000"/>
                </a:path>
              </a:gradFill>
              <a:uFillTx/>
              <a:latin typeface="Thorndale" pitchFamily="18"/>
              <a:ea typeface="MS Gothic" pitchFamily="2"/>
              <a:cs typeface="Tahoma" pitchFamily="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2" name="Titre 1"/>
          <p:cNvSpPr txBox="1">
            <a:spLocks noGrp="1"/>
          </p:cNvSpPr>
          <p:nvPr>
            <p:ph type="title" idx="4294967295"/>
          </p:nvPr>
        </p:nvSpPr>
        <p:spPr>
          <a:xfrm>
            <a:off x="503998" y="-73801"/>
            <a:ext cx="8747644" cy="1081799"/>
          </a:xfrm>
        </p:spPr>
        <p:txBody>
          <a:bodyPr>
            <a:spAutoFit/>
          </a:bodyPr>
          <a:lstStyle/>
          <a:p>
            <a:pPr lvl="0">
              <a:buNone/>
            </a:pPr>
            <a:r>
              <a:rPr lang="fr-FR"/>
              <a:t>En quoi consiste ce métier ?</a:t>
            </a:r>
          </a:p>
        </p:txBody>
      </p:sp>
      <p:sp>
        <p:nvSpPr>
          <p:cNvPr id="3" name="Sous-titre 2"/>
          <p:cNvSpPr txBox="1">
            <a:spLocks noGrp="1"/>
          </p:cNvSpPr>
          <p:nvPr>
            <p:ph type="subTitle" idx="4294967295"/>
          </p:nvPr>
        </p:nvSpPr>
        <p:spPr>
          <a:xfrm>
            <a:off x="683669" y="1295869"/>
            <a:ext cx="8028486" cy="4647428"/>
          </a:xfrm>
        </p:spPr>
        <p:txBody>
          <a:bodyPr anchor="ctr">
            <a:spAutoFit/>
          </a:bodyPr>
          <a:lstStyle/>
          <a:p>
            <a:pPr marL="0" lvl="0" indent="0" algn="l">
              <a:buNone/>
            </a:pPr>
            <a:r>
              <a:rPr lang="fr-FR" sz="2800"/>
              <a:t>Un dermatologue, c'est un spécialiste des maladies de la peau .Ils prennent en charge les problèmes de la peau </a:t>
            </a:r>
          </a:p>
          <a:p>
            <a:pPr marL="0" lvl="0" indent="0" algn="l">
              <a:buNone/>
            </a:pPr>
            <a:r>
              <a:rPr lang="fr-FR" sz="2800"/>
              <a:t>Le médecin exerce à la fois une spécialité médicale très large et une spécialité chirurgicale dans laquelle il est amené à intervenir de façon curative, préventive ou esthétique sur des lésions dermatologues.</a:t>
            </a:r>
          </a:p>
          <a:p>
            <a:pPr marL="0" lvl="0" indent="0" algn="l">
              <a:buNone/>
            </a:pPr>
            <a:endParaRPr lang="fr-FR" sz="2400"/>
          </a:p>
          <a:p>
            <a:pPr marL="0" lvl="0" indent="0" algn="l">
              <a:buNone/>
            </a:pPr>
            <a:endParaRPr lang="fr-FR" sz="24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Sous-titre 1"/>
          <p:cNvSpPr txBox="1">
            <a:spLocks noGrp="1"/>
          </p:cNvSpPr>
          <p:nvPr>
            <p:ph type="subTitle" idx="4294967295"/>
          </p:nvPr>
        </p:nvSpPr>
        <p:spPr>
          <a:xfrm>
            <a:off x="486003" y="1900214"/>
            <a:ext cx="8747644" cy="3508653"/>
          </a:xfrm>
        </p:spPr>
        <p:txBody>
          <a:bodyPr anchor="ctr">
            <a:spAutoFit/>
          </a:bodyPr>
          <a:lstStyle/>
          <a:p>
            <a:pPr marL="0" lvl="0" indent="0" algn="l">
              <a:buNone/>
            </a:pPr>
            <a:r>
              <a:rPr lang="fr-FR" sz="2600"/>
              <a:t>On va voir un dermatologue pour des problèmes de peaux.Les plus courants sont:l'acné,l'eczéma,le psoriasis,les kystes cutanés.</a:t>
            </a:r>
          </a:p>
          <a:p>
            <a:pPr marL="0" lvl="0" indent="0" algn="l">
              <a:buNone/>
            </a:pPr>
            <a:r>
              <a:rPr lang="fr-FR" sz="2600"/>
              <a:t>D'autres problèmes arrivent avec l'âge comme les dermatoses ou les kératoses.</a:t>
            </a:r>
          </a:p>
          <a:p>
            <a:pPr marL="0" lvl="0" indent="0" algn="l">
              <a:buNone/>
            </a:pPr>
            <a:r>
              <a:rPr lang="fr-FR" sz="2600"/>
              <a:t>Le dermatologue traite aussi les allergies cutanées et malignes de la peau comme les carcinomes, la couperose et rosacées, les mélanomes, verrues, vitiligo,angiome.</a:t>
            </a:r>
          </a:p>
        </p:txBody>
      </p:sp>
      <p:sp>
        <p:nvSpPr>
          <p:cNvPr id="3" name="Titre 2"/>
          <p:cNvSpPr txBox="1">
            <a:spLocks noGrp="1"/>
          </p:cNvSpPr>
          <p:nvPr>
            <p:ph type="title" idx="4294967295"/>
          </p:nvPr>
        </p:nvSpPr>
        <p:spPr/>
        <p:txBody>
          <a:bodyPr/>
          <a:lstStyle/>
          <a:p>
            <a:pPr lvl="0">
              <a:buNone/>
            </a:pPr>
            <a:r>
              <a:rPr lang="fr-FR" sz="2800"/>
              <a:t>Quelles sont les maladies que traitent les dermatologues ?</a:t>
            </a:r>
          </a:p>
        </p:txBody>
      </p:sp>
    </p:spTree>
  </p:cSld>
  <p:clrMapOvr>
    <a:masterClrMapping/>
  </p:clrMapOvr>
  <p:transition spd="med">
    <p:wheel spokes="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Titre 1"/>
          <p:cNvSpPr txBox="1">
            <a:spLocks noGrp="1"/>
          </p:cNvSpPr>
          <p:nvPr>
            <p:ph type="title" idx="4294967295"/>
          </p:nvPr>
        </p:nvSpPr>
        <p:spPr/>
        <p:txBody>
          <a:bodyPr>
            <a:spAutoFit/>
          </a:bodyPr>
          <a:lstStyle/>
          <a:p>
            <a:pPr lvl="0">
              <a:buNone/>
            </a:pPr>
            <a:r>
              <a:rPr lang="fr-FR" sz="2800"/>
              <a:t>Quelles tâches fait-on lorsqu'on exerce ce métier ?</a:t>
            </a:r>
          </a:p>
        </p:txBody>
      </p:sp>
      <p:sp>
        <p:nvSpPr>
          <p:cNvPr id="3" name="Sous-titre 2"/>
          <p:cNvSpPr txBox="1">
            <a:spLocks noGrp="1"/>
          </p:cNvSpPr>
          <p:nvPr>
            <p:ph type="subTitle" idx="4294967295"/>
          </p:nvPr>
        </p:nvSpPr>
        <p:spPr>
          <a:xfrm>
            <a:off x="486003" y="1530879"/>
            <a:ext cx="8747644" cy="4247314"/>
          </a:xfrm>
        </p:spPr>
        <p:txBody>
          <a:bodyPr anchor="ctr">
            <a:spAutoFit/>
          </a:bodyPr>
          <a:lstStyle/>
          <a:p>
            <a:pPr marL="0" lvl="0" indent="0" algn="l">
              <a:buNone/>
            </a:pPr>
            <a:r>
              <a:rPr lang="fr-FR" sz="3200" smtClean="0"/>
              <a:t>Soigner </a:t>
            </a:r>
            <a:r>
              <a:rPr lang="fr-FR" sz="3200"/>
              <a:t>plusieurs maladies de la peau.</a:t>
            </a:r>
          </a:p>
          <a:p>
            <a:pPr marL="0" lvl="0" indent="0" algn="l">
              <a:buNone/>
            </a:pPr>
            <a:r>
              <a:rPr lang="fr-FR" sz="3200" dirty="0"/>
              <a:t>Il y a des diagnostics qu'il délivre, les traitements qu'il prescrit et les examens plus approfondis qu'il recommande de faire à l'hôpital, en service spécialisé, concernent toutes les catégories d'âge, du nourrisson au vieillard.</a:t>
            </a:r>
          </a:p>
          <a:p>
            <a:pPr marL="0" lvl="0" indent="0" algn="ctr">
              <a:buNone/>
            </a:pPr>
            <a:endParaRPr lang="fr-FR" sz="3200" dirty="0"/>
          </a:p>
        </p:txBody>
      </p:sp>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2" name="Titre 1"/>
          <p:cNvSpPr txBox="1">
            <a:spLocks noGrp="1"/>
          </p:cNvSpPr>
          <p:nvPr>
            <p:ph type="title" idx="4294967295"/>
          </p:nvPr>
        </p:nvSpPr>
        <p:spPr/>
        <p:txBody>
          <a:bodyPr>
            <a:spAutoFit/>
          </a:bodyPr>
          <a:lstStyle/>
          <a:p>
            <a:pPr lvl="0">
              <a:buNone/>
            </a:pPr>
            <a:r>
              <a:rPr lang="fr-FR" sz="3200"/>
              <a:t>Quelles sont les compétences pour exercer ce métier ?</a:t>
            </a:r>
          </a:p>
        </p:txBody>
      </p:sp>
      <p:sp>
        <p:nvSpPr>
          <p:cNvPr id="3" name="Sous-titre 2"/>
          <p:cNvSpPr txBox="1">
            <a:spLocks noGrp="1"/>
          </p:cNvSpPr>
          <p:nvPr>
            <p:ph type="subTitle" idx="4294967295"/>
          </p:nvPr>
        </p:nvSpPr>
        <p:spPr>
          <a:xfrm>
            <a:off x="396355" y="2832006"/>
            <a:ext cx="8747644" cy="1723552"/>
          </a:xfrm>
        </p:spPr>
        <p:txBody>
          <a:bodyPr anchor="ctr" anchorCtr="1">
            <a:spAutoFit/>
          </a:bodyPr>
          <a:lstStyle/>
          <a:p>
            <a:pPr marL="0" lvl="0" indent="0" algn="ctr">
              <a:buNone/>
            </a:pPr>
            <a:r>
              <a:rPr lang="fr-FR" sz="2800"/>
              <a:t>Un dermatologue doit être à l'écoute de son patient  dans la mesure où des signes cutanés peuvent être parfois les symptômes d'une pathologie générale psychologique notamment: anxiété,stress,dépression...</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2" name="Titre 1"/>
          <p:cNvSpPr txBox="1">
            <a:spLocks noGrp="1"/>
          </p:cNvSpPr>
          <p:nvPr>
            <p:ph type="title" idx="4294967295"/>
          </p:nvPr>
        </p:nvSpPr>
        <p:spPr/>
        <p:txBody>
          <a:bodyPr>
            <a:spAutoFit/>
          </a:bodyPr>
          <a:lstStyle/>
          <a:p>
            <a:pPr lvl="0">
              <a:buNone/>
            </a:pPr>
            <a:r>
              <a:rPr lang="fr-FR"/>
              <a:t>Où exerce-t-on ce métier ?</a:t>
            </a:r>
          </a:p>
        </p:txBody>
      </p:sp>
      <p:sp>
        <p:nvSpPr>
          <p:cNvPr id="3" name="Sous-titre 2"/>
          <p:cNvSpPr txBox="1">
            <a:spLocks noGrp="1"/>
          </p:cNvSpPr>
          <p:nvPr>
            <p:ph type="subTitle" idx="4294967295"/>
          </p:nvPr>
        </p:nvSpPr>
        <p:spPr>
          <a:xfrm>
            <a:off x="359999" y="619560"/>
            <a:ext cx="8747644" cy="4276438"/>
          </a:xfrm>
        </p:spPr>
        <p:txBody>
          <a:bodyPr anchor="ctr" anchorCtr="1">
            <a:spAutoFit/>
          </a:bodyPr>
          <a:lstStyle/>
          <a:p>
            <a:pPr marL="0" lvl="0" indent="0" algn="ctr">
              <a:buNone/>
            </a:pPr>
            <a:r>
              <a:rPr lang="fr-FR" sz="3200"/>
              <a:t>Un dermatologue va exercer son métier dans un hôpital ou dans un cabinet .</a:t>
            </a:r>
          </a:p>
        </p:txBody>
      </p:sp>
    </p:spTree>
  </p:cSld>
  <p:clrMapOvr>
    <a:masterClrMapping/>
  </p:clrMapOvr>
  <p:transition spd="med">
    <p:pull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page7">
    <p:spTree>
      <p:nvGrpSpPr>
        <p:cNvPr id="1" name=""/>
        <p:cNvGrpSpPr/>
        <p:nvPr/>
      </p:nvGrpSpPr>
      <p:grpSpPr>
        <a:xfrm>
          <a:off x="0" y="0"/>
          <a:ext cx="0" cy="0"/>
          <a:chOff x="0" y="0"/>
          <a:chExt cx="0" cy="0"/>
        </a:xfrm>
      </p:grpSpPr>
      <p:sp>
        <p:nvSpPr>
          <p:cNvPr id="2" name="Titre 1"/>
          <p:cNvSpPr txBox="1">
            <a:spLocks noGrp="1"/>
          </p:cNvSpPr>
          <p:nvPr>
            <p:ph type="title" idx="4294967295"/>
          </p:nvPr>
        </p:nvSpPr>
        <p:spPr/>
        <p:txBody>
          <a:bodyPr>
            <a:spAutoFit/>
          </a:bodyPr>
          <a:lstStyle/>
          <a:p>
            <a:pPr lvl="0">
              <a:buNone/>
            </a:pPr>
            <a:r>
              <a:rPr lang="fr-FR"/>
              <a:t>Quels sont les horaires de travail ?</a:t>
            </a:r>
          </a:p>
        </p:txBody>
      </p:sp>
      <p:sp>
        <p:nvSpPr>
          <p:cNvPr id="3" name="ZoneTexte 2"/>
          <p:cNvSpPr txBox="1"/>
          <p:nvPr/>
        </p:nvSpPr>
        <p:spPr>
          <a:xfrm>
            <a:off x="971696" y="2517114"/>
            <a:ext cx="7826870" cy="2451158"/>
          </a:xfrm>
          <a:prstGeom prst="rect">
            <a:avLst/>
          </a:prstGeom>
          <a:noFill/>
          <a:ln>
            <a:noFill/>
          </a:ln>
        </p:spPr>
        <p:txBody>
          <a:bodyPr vert="horz" wrap="square" lIns="0" tIns="0" rIns="0" bIns="0" anchor="ctr" anchorCtr="0" compatLnSpc="1"/>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fr-FR" sz="2800" b="0" i="0" u="none" strike="noStrike" kern="1200" cap="none" spc="0" baseline="0">
                <a:solidFill>
                  <a:srgbClr val="000000"/>
                </a:solidFill>
                <a:uFillTx/>
                <a:latin typeface="Arial" pitchFamily="18"/>
                <a:ea typeface="Microsoft YaHei" pitchFamily="2"/>
                <a:cs typeface="Arial" pitchFamily="2"/>
              </a:rPr>
              <a:t>Un dermatologue a souvent des horaires très chargés il peut  recevoir une quarantaine de patients par jour </a:t>
            </a:r>
            <a:r>
              <a:rPr lang="fr-FR" sz="1800" b="0" i="0" u="none" strike="noStrike" kern="1200" cap="none" spc="0" baseline="0">
                <a:solidFill>
                  <a:srgbClr val="000000"/>
                </a:solidFill>
                <a:uFillTx/>
                <a:latin typeface="Arial" pitchFamily="18"/>
                <a:ea typeface="Microsoft YaHei" pitchFamily="2"/>
                <a:cs typeface="Arial" pitchFamily="2"/>
              </a:rPr>
              <a:t>.</a:t>
            </a:r>
          </a:p>
        </p:txBody>
      </p:sp>
    </p:spTree>
  </p:cSld>
  <p:clrMapOvr>
    <a:masterClrMapping/>
  </p:clrMapOvr>
  <p:transition spd="med">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page8">
    <p:spTree>
      <p:nvGrpSpPr>
        <p:cNvPr id="1" name=""/>
        <p:cNvGrpSpPr/>
        <p:nvPr/>
      </p:nvGrpSpPr>
      <p:grpSpPr>
        <a:xfrm>
          <a:off x="0" y="0"/>
          <a:ext cx="0" cy="0"/>
          <a:chOff x="0" y="0"/>
          <a:chExt cx="0" cy="0"/>
        </a:xfrm>
      </p:grpSpPr>
      <p:sp>
        <p:nvSpPr>
          <p:cNvPr id="2" name="Titre 1"/>
          <p:cNvSpPr txBox="1">
            <a:spLocks noGrp="1"/>
          </p:cNvSpPr>
          <p:nvPr>
            <p:ph type="title" idx="4294967295"/>
          </p:nvPr>
        </p:nvSpPr>
        <p:spPr/>
        <p:txBody>
          <a:bodyPr>
            <a:spAutoFit/>
          </a:bodyPr>
          <a:lstStyle/>
          <a:p>
            <a:pPr lvl="0">
              <a:buNone/>
            </a:pPr>
            <a:r>
              <a:rPr lang="fr-FR"/>
              <a:t>Travaille-t-on seul ou en équipe ?</a:t>
            </a:r>
          </a:p>
        </p:txBody>
      </p:sp>
      <p:sp>
        <p:nvSpPr>
          <p:cNvPr id="3" name="Sous-titre 2"/>
          <p:cNvSpPr txBox="1">
            <a:spLocks noGrp="1"/>
          </p:cNvSpPr>
          <p:nvPr>
            <p:ph type="subTitle" idx="4294967295"/>
          </p:nvPr>
        </p:nvSpPr>
        <p:spPr>
          <a:xfrm>
            <a:off x="486003" y="2915875"/>
            <a:ext cx="8747644" cy="1477332"/>
          </a:xfrm>
        </p:spPr>
        <p:txBody>
          <a:bodyPr anchor="ctr" anchorCtr="1">
            <a:spAutoFit/>
          </a:bodyPr>
          <a:lstStyle/>
          <a:p>
            <a:pPr marL="0" lvl="0" indent="0" algn="ctr">
              <a:buNone/>
            </a:pPr>
            <a:r>
              <a:rPr lang="fr-FR" sz="3200"/>
              <a:t>Ils peuvent travailler seuls ou avec des confrères soit dans un cabinet ou dans un hôpital.</a:t>
            </a:r>
          </a:p>
        </p:txBody>
      </p:sp>
    </p:spTree>
  </p:cSld>
  <p:clrMapOvr>
    <a:masterClrMapping/>
  </p:clrMapOvr>
  <p:transition spd="med">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page11">
    <p:spTree>
      <p:nvGrpSpPr>
        <p:cNvPr id="1" name=""/>
        <p:cNvGrpSpPr/>
        <p:nvPr/>
      </p:nvGrpSpPr>
      <p:grpSpPr>
        <a:xfrm>
          <a:off x="0" y="0"/>
          <a:ext cx="0" cy="0"/>
          <a:chOff x="0" y="0"/>
          <a:chExt cx="0" cy="0"/>
        </a:xfrm>
      </p:grpSpPr>
      <p:sp>
        <p:nvSpPr>
          <p:cNvPr id="2" name="Titre 1"/>
          <p:cNvSpPr txBox="1">
            <a:spLocks noGrp="1"/>
          </p:cNvSpPr>
          <p:nvPr>
            <p:ph type="title" idx="4294967295"/>
          </p:nvPr>
        </p:nvSpPr>
        <p:spPr/>
        <p:txBody>
          <a:bodyPr>
            <a:spAutoFit/>
          </a:bodyPr>
          <a:lstStyle/>
          <a:p>
            <a:pPr lvl="0">
              <a:buNone/>
            </a:pPr>
            <a:r>
              <a:rPr lang="fr-FR" sz="3200"/>
              <a:t>Peut-on évoluer,progresser dans ce métier ?</a:t>
            </a:r>
          </a:p>
        </p:txBody>
      </p:sp>
      <p:sp>
        <p:nvSpPr>
          <p:cNvPr id="3" name="Sous-titre 2"/>
          <p:cNvSpPr txBox="1">
            <a:spLocks noGrp="1"/>
          </p:cNvSpPr>
          <p:nvPr>
            <p:ph type="subTitle" idx="4294967295"/>
          </p:nvPr>
        </p:nvSpPr>
        <p:spPr>
          <a:xfrm>
            <a:off x="486003" y="1375559"/>
            <a:ext cx="8747644" cy="4557963"/>
          </a:xfrm>
        </p:spPr>
        <p:txBody>
          <a:bodyPr anchor="ctr" anchorCtr="1">
            <a:spAutoFit/>
          </a:bodyPr>
          <a:lstStyle/>
          <a:p>
            <a:pPr marL="0" lvl="0" indent="0" algn="ctr">
              <a:buNone/>
            </a:pPr>
            <a:r>
              <a:rPr lang="fr-FR" sz="3200"/>
              <a:t>L’évolution professionnelle du dermatologue est liée au mode d’exercice de sa profession : s’il exerce dans un cabinet en ville, il pourra effectuer plus souvent, en parallèle, des consultations à l’hôpital.</a:t>
            </a:r>
          </a:p>
          <a:p>
            <a:pPr marL="0" lvl="0" indent="0" algn="ctr">
              <a:buNone/>
            </a:pPr>
            <a:r>
              <a:rPr lang="fr-FR" sz="3200"/>
              <a:t>Les responsabilités liées à une carrière hospitalière lui sont également ouvertes (direction d’un service spécialisé, par exemple), de même que des fonctions d’enseignant au sein d’un CHU (centre hospitalier universitaire)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Standar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546</Words>
  <Application>Microsoft Office PowerPoint</Application>
  <PresentationFormat>Affichage à l'écran (4:3)</PresentationFormat>
  <Paragraphs>33</Paragraphs>
  <Slides>12</Slides>
  <Notes>12</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Standard</vt:lpstr>
      <vt:lpstr>Je suis devenue Dermatologue</vt:lpstr>
      <vt:lpstr>En quoi consiste ce métier ?</vt:lpstr>
      <vt:lpstr>Quelles sont les maladies que traitent les dermatologues ?</vt:lpstr>
      <vt:lpstr>Quelles tâches fait-on lorsqu'on exerce ce métier ?</vt:lpstr>
      <vt:lpstr>Quelles sont les compétences pour exercer ce métier ?</vt:lpstr>
      <vt:lpstr>Où exerce-t-on ce métier ?</vt:lpstr>
      <vt:lpstr>Quels sont les horaires de travail ?</vt:lpstr>
      <vt:lpstr>Travaille-t-on seul ou en équipe ?</vt:lpstr>
      <vt:lpstr>Peut-on évoluer,progresser dans ce métier ?</vt:lpstr>
      <vt:lpstr>Quelle formation faut-il effectuer pour pouvoir exercer ce métier ?</vt:lpstr>
      <vt:lpstr>Quel est le salaire moyen ?</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 suis devenue Dermatologue</dc:title>
  <dc:creator>cylein</dc:creator>
  <cp:lastModifiedBy>user</cp:lastModifiedBy>
  <cp:revision>6</cp:revision>
  <dcterms:created xsi:type="dcterms:W3CDTF">2019-01-23T15:41:24Z</dcterms:created>
  <dcterms:modified xsi:type="dcterms:W3CDTF">2019-01-26T15:34:47Z</dcterms:modified>
</cp:coreProperties>
</file>