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3611-9A81-4147-B585-270CC9D4A81C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937C-D7A3-4666-9DF5-F86CAF5146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7049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3611-9A81-4147-B585-270CC9D4A81C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937C-D7A3-4666-9DF5-F86CAF5146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7619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3611-9A81-4147-B585-270CC9D4A81C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937C-D7A3-4666-9DF5-F86CAF5146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032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3611-9A81-4147-B585-270CC9D4A81C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937C-D7A3-4666-9DF5-F86CAF5146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19275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3611-9A81-4147-B585-270CC9D4A81C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937C-D7A3-4666-9DF5-F86CAF5146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2455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3611-9A81-4147-B585-270CC9D4A81C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937C-D7A3-4666-9DF5-F86CAF5146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234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3611-9A81-4147-B585-270CC9D4A81C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937C-D7A3-4666-9DF5-F86CAF5146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7765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3611-9A81-4147-B585-270CC9D4A81C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937C-D7A3-4666-9DF5-F86CAF5146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6301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3611-9A81-4147-B585-270CC9D4A81C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937C-D7A3-4666-9DF5-F86CAF5146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3546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3611-9A81-4147-B585-270CC9D4A81C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937C-D7A3-4666-9DF5-F86CAF5146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1678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3611-9A81-4147-B585-270CC9D4A81C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937C-D7A3-4666-9DF5-F86CAF5146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1571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3611-9A81-4147-B585-270CC9D4A81C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937C-D7A3-4666-9DF5-F86CAF5146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534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3611-9A81-4147-B585-270CC9D4A81C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937C-D7A3-4666-9DF5-F86CAF5146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4253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CB433611-9A81-4147-B585-270CC9D4A81C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88BC937C-D7A3-4666-9DF5-F86CAF5146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416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B433611-9A81-4147-B585-270CC9D4A81C}" type="datetimeFigureOut">
              <a:rPr lang="fr-FR" smtClean="0"/>
              <a:t>26/01/2019</a:t>
            </a:fld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88BC937C-D7A3-4666-9DF5-F86CAF5146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32664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  <p:sldLayoutId id="2147483772" r:id="rId13"/>
    <p:sldLayoutId id="2147483773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Mon Métier :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sz="4000" dirty="0" smtClean="0"/>
              <a:t>Agent d’entretien des locaux </a:t>
            </a:r>
            <a:endParaRPr lang="fr-FR" sz="40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2429" y="840828"/>
            <a:ext cx="3785125" cy="2835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30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En quoi consiste ce métier 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sz="2800" dirty="0">
                <a:latin typeface="Garamond" panose="02020404030301010803" pitchFamily="18" charset="0"/>
              </a:rPr>
              <a:t>L'agent d'entretien  réalise les travaux de nettoyage ou toute autre tâche d'exécution simple comprenant l'utilisation de matériels automatiques et chimiques.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9816153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5214" y="220717"/>
            <a:ext cx="10656784" cy="1196921"/>
          </a:xfrm>
        </p:spPr>
        <p:txBody>
          <a:bodyPr/>
          <a:lstStyle/>
          <a:p>
            <a:r>
              <a:rPr lang="fr-FR" dirty="0"/>
              <a:t>Les compétences pour exercer ce </a:t>
            </a:r>
            <a:r>
              <a:rPr lang="fr-FR" dirty="0" smtClean="0"/>
              <a:t>métier 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Assurer </a:t>
            </a:r>
            <a:r>
              <a:rPr lang="fr-FR" dirty="0"/>
              <a:t>le nettoyage et l'entretien des locaux en respectant méthodiquement le planning de travail </a:t>
            </a:r>
          </a:p>
          <a:p>
            <a:r>
              <a:rPr lang="fr-FR" dirty="0" smtClean="0"/>
              <a:t>Veiller </a:t>
            </a:r>
            <a:r>
              <a:rPr lang="fr-FR" dirty="0"/>
              <a:t>à la bonne utilisation et l'entretien du matériel et des produits mis à disposition</a:t>
            </a:r>
          </a:p>
          <a:p>
            <a:pPr marL="0" indent="0">
              <a:buNone/>
            </a:pPr>
            <a:r>
              <a:rPr lang="fr-FR" dirty="0"/>
              <a:t> </a:t>
            </a:r>
          </a:p>
          <a:p>
            <a:r>
              <a:rPr lang="fr-FR" dirty="0" smtClean="0"/>
              <a:t>Veiller </a:t>
            </a:r>
            <a:r>
              <a:rPr lang="fr-FR" dirty="0"/>
              <a:t>à ne pas endommager tout objet meublant, matériel et support pendant le processus de nettoyage </a:t>
            </a:r>
          </a:p>
          <a:p>
            <a:endParaRPr lang="fr-FR" dirty="0"/>
          </a:p>
          <a:p>
            <a:r>
              <a:rPr lang="fr-FR" dirty="0" smtClean="0"/>
              <a:t>Respecter </a:t>
            </a:r>
            <a:r>
              <a:rPr lang="fr-FR" dirty="0"/>
              <a:t>toutes les règles d'hygiène et sécurité</a:t>
            </a:r>
          </a:p>
          <a:p>
            <a:pPr marL="0" indent="0">
              <a:buNone/>
            </a:pPr>
            <a:r>
              <a:rPr lang="fr-FR" dirty="0"/>
              <a:t> </a:t>
            </a:r>
          </a:p>
          <a:p>
            <a:r>
              <a:rPr lang="fr-FR" dirty="0" smtClean="0"/>
              <a:t>Veiller </a:t>
            </a:r>
            <a:r>
              <a:rPr lang="fr-FR" dirty="0"/>
              <a:t>à ne pas perturber le séjour des résidents et/ou le travail du personnel en place </a:t>
            </a:r>
          </a:p>
        </p:txBody>
      </p:sp>
    </p:spTree>
    <p:extLst>
      <p:ext uri="{BB962C8B-B14F-4D97-AF65-F5344CB8AC3E}">
        <p14:creationId xmlns:p14="http://schemas.microsoft.com/office/powerpoint/2010/main" val="91996880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Je suis amené à travailler dans 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>
            <a:normAutofit/>
          </a:bodyPr>
          <a:lstStyle/>
          <a:p>
            <a:r>
              <a:rPr lang="fr-FR" sz="2800" dirty="0"/>
              <a:t>-des entreprises, administrations, ateliers, usines ou bureaux. Je suis souvent employé par une société privée de nettoyage et envoyé dans des entreprises clientes. </a:t>
            </a:r>
          </a:p>
        </p:txBody>
      </p:sp>
    </p:spTree>
    <p:extLst>
      <p:ext uri="{BB962C8B-B14F-4D97-AF65-F5344CB8AC3E}">
        <p14:creationId xmlns:p14="http://schemas.microsoft.com/office/powerpoint/2010/main" val="22798330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fr-FR" dirty="0" smtClean="0"/>
              <a:t>Mes horaires de travail 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>
            <a:normAutofit/>
          </a:bodyPr>
          <a:lstStyle/>
          <a:p>
            <a:r>
              <a:rPr lang="fr-FR" sz="3200" dirty="0"/>
              <a:t>Je </a:t>
            </a:r>
            <a:r>
              <a:rPr lang="fr-FR" sz="3200" dirty="0" smtClean="0"/>
              <a:t>travaille </a:t>
            </a:r>
            <a:r>
              <a:rPr lang="fr-FR" sz="3200" dirty="0"/>
              <a:t>sous la demande de mon employeur.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8678" y="244720"/>
            <a:ext cx="2635861" cy="3430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5461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Est-ce que je travail seul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200" dirty="0"/>
              <a:t>Je </a:t>
            </a:r>
            <a:r>
              <a:rPr lang="fr-FR" sz="3200" dirty="0" smtClean="0"/>
              <a:t>travaille </a:t>
            </a:r>
            <a:r>
              <a:rPr lang="fr-FR" sz="3200" dirty="0"/>
              <a:t>seul ou sous les ordres d’un chef de chantier ou d’un supérieur.</a:t>
            </a:r>
          </a:p>
          <a:p>
            <a:endParaRPr lang="fr-FR" sz="3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17649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fr-FR" dirty="0" smtClean="0"/>
              <a:t>Les diplômes que j’ai passés !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18712" y="2222287"/>
            <a:ext cx="11132882" cy="3636511"/>
          </a:xfrm>
        </p:spPr>
        <p:txBody>
          <a:bodyPr>
            <a:normAutofit/>
          </a:bodyPr>
          <a:lstStyle/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fr-FR" sz="3600" dirty="0"/>
              <a:t>   </a:t>
            </a:r>
            <a:r>
              <a:rPr lang="fr-FR" sz="3200" dirty="0" smtClean="0"/>
              <a:t>Le </a:t>
            </a:r>
            <a:r>
              <a:rPr lang="fr-FR" sz="3200" dirty="0"/>
              <a:t>CAP maintenance et hygiène des locaux</a:t>
            </a:r>
          </a:p>
          <a:p>
            <a:r>
              <a:rPr lang="fr-FR" sz="3200" dirty="0"/>
              <a:t>    Le BEP métiers de l'hygiène</a:t>
            </a:r>
          </a:p>
          <a:p>
            <a:r>
              <a:rPr lang="fr-FR" sz="3200" dirty="0"/>
              <a:t>    Le BAC professionnel hygiène et environnement</a:t>
            </a:r>
          </a:p>
          <a:p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077952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6600" dirty="0" smtClean="0"/>
              <a:t>Le salaire :</a:t>
            </a:r>
            <a:endParaRPr lang="fr-FR" sz="6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4400" dirty="0" smtClean="0"/>
              <a:t>Le salaire est très variable car beaucoup de paramètres définissent le salaire   </a:t>
            </a:r>
          </a:p>
          <a:p>
            <a:pPr marL="0" indent="0"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5773907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2222500"/>
            <a:ext cx="10553700" cy="3636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9600" dirty="0" smtClean="0">
                <a:latin typeface="Algerian" panose="04020705040A02060702" pitchFamily="82" charset="0"/>
              </a:rPr>
              <a:t>Fin</a:t>
            </a:r>
            <a:endParaRPr lang="fr-FR" sz="9600" dirty="0">
              <a:latin typeface="Algerian" panose="04020705040A02060702" pitchFamily="82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4139" y="827525"/>
            <a:ext cx="1724025" cy="263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556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is">
  <a:themeElements>
    <a:clrScheme name="Concis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Concis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onci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</TotalTime>
  <Words>225</Words>
  <Application>Microsoft Office PowerPoint</Application>
  <PresentationFormat>Personnalisé</PresentationFormat>
  <Paragraphs>29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Concis</vt:lpstr>
      <vt:lpstr>Mon Métier :</vt:lpstr>
      <vt:lpstr>En quoi consiste ce métier :</vt:lpstr>
      <vt:lpstr>Les compétences pour exercer ce métier :</vt:lpstr>
      <vt:lpstr>Je suis amené à travailler dans :</vt:lpstr>
      <vt:lpstr>Mes horaires de travail :</vt:lpstr>
      <vt:lpstr>Est-ce que je travail seul ?</vt:lpstr>
      <vt:lpstr>Les diplômes que j’ai passés !</vt:lpstr>
      <vt:lpstr>Le salaire :</vt:lpstr>
      <vt:lpstr>Présentation PowerPoint</vt:lpstr>
    </vt:vector>
  </TitlesOfParts>
  <Company>Conseil Départemental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Métier:</dc:title>
  <dc:creator>Vivien GAILLARD</dc:creator>
  <cp:lastModifiedBy>user</cp:lastModifiedBy>
  <cp:revision>12</cp:revision>
  <dcterms:created xsi:type="dcterms:W3CDTF">2019-01-18T14:43:13Z</dcterms:created>
  <dcterms:modified xsi:type="dcterms:W3CDTF">2019-01-26T11:26:37Z</dcterms:modified>
</cp:coreProperties>
</file>