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82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Modifier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947BF-4F07-450C-806A-02582CDC6607}" type="datetimeFigureOut">
              <a:rPr lang="fr-FR" smtClean="0"/>
              <a:t>26/01/2019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157DD-9431-4E4D-B879-DC9CADD7C59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588936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panoramiqu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947BF-4F07-450C-806A-02582CDC6607}" type="datetimeFigureOut">
              <a:rPr lang="fr-FR" smtClean="0"/>
              <a:t>26/01/2019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157DD-9431-4E4D-B879-DC9CADD7C59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306330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947BF-4F07-450C-806A-02582CDC6607}" type="datetimeFigureOut">
              <a:rPr lang="fr-FR" smtClean="0"/>
              <a:t>26/01/2019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157DD-9431-4E4D-B879-DC9CADD7C59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497151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fr-FR" smtClean="0"/>
              <a:t>Modifier les styles du texte du masque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947BF-4F07-450C-806A-02582CDC6607}" type="datetimeFigureOut">
              <a:rPr lang="fr-FR" smtClean="0"/>
              <a:t>26/01/2019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157DD-9431-4E4D-B879-DC9CADD7C59E}" type="slidenum">
              <a:rPr lang="fr-FR" smtClean="0"/>
              <a:t>‹N°›</a:t>
            </a:fld>
            <a:endParaRPr lang="fr-FR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125037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947BF-4F07-450C-806A-02582CDC6607}" type="datetimeFigureOut">
              <a:rPr lang="fr-FR" smtClean="0"/>
              <a:t>26/01/2019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157DD-9431-4E4D-B879-DC9CADD7C59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836999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947BF-4F07-450C-806A-02582CDC6607}" type="datetimeFigureOut">
              <a:rPr lang="fr-FR" smtClean="0"/>
              <a:t>26/01/2019</a:t>
            </a:fld>
            <a:endParaRPr lang="fr-FR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157DD-9431-4E4D-B879-DC9CADD7C59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724458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 d’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947BF-4F07-450C-806A-02582CDC6607}" type="datetimeFigureOut">
              <a:rPr lang="fr-FR" smtClean="0"/>
              <a:t>26/01/2019</a:t>
            </a:fld>
            <a:endParaRPr lang="fr-FR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157DD-9431-4E4D-B879-DC9CADD7C59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081101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947BF-4F07-450C-806A-02582CDC6607}" type="datetimeFigureOut">
              <a:rPr lang="fr-FR" smtClean="0"/>
              <a:t>26/01/2019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157DD-9431-4E4D-B879-DC9CADD7C59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019961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947BF-4F07-450C-806A-02582CDC6607}" type="datetimeFigureOut">
              <a:rPr lang="fr-FR" smtClean="0"/>
              <a:t>26/01/2019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157DD-9431-4E4D-B879-DC9CADD7C59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265809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947BF-4F07-450C-806A-02582CDC6607}" type="datetimeFigureOut">
              <a:rPr lang="fr-FR" smtClean="0"/>
              <a:t>26/01/2019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157DD-9431-4E4D-B879-DC9CADD7C59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678528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947BF-4F07-450C-806A-02582CDC6607}" type="datetimeFigureOut">
              <a:rPr lang="fr-FR" smtClean="0"/>
              <a:t>26/01/2019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157DD-9431-4E4D-B879-DC9CADD7C59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186325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947BF-4F07-450C-806A-02582CDC6607}" type="datetimeFigureOut">
              <a:rPr lang="fr-FR" smtClean="0"/>
              <a:t>26/01/2019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157DD-9431-4E4D-B879-DC9CADD7C59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2835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947BF-4F07-450C-806A-02582CDC6607}" type="datetimeFigureOut">
              <a:rPr lang="fr-FR" smtClean="0"/>
              <a:t>26/01/2019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157DD-9431-4E4D-B879-DC9CADD7C59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243359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947BF-4F07-450C-806A-02582CDC6607}" type="datetimeFigureOut">
              <a:rPr lang="fr-FR" smtClean="0"/>
              <a:t>26/01/2019</a:t>
            </a:fld>
            <a:endParaRPr lang="fr-FR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157DD-9431-4E4D-B879-DC9CADD7C59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698295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947BF-4F07-450C-806A-02582CDC6607}" type="datetimeFigureOut">
              <a:rPr lang="fr-FR" smtClean="0"/>
              <a:t>26/01/2019</a:t>
            </a:fld>
            <a:endParaRPr lang="fr-FR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157DD-9431-4E4D-B879-DC9CADD7C59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226821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947BF-4F07-450C-806A-02582CDC6607}" type="datetimeFigureOut">
              <a:rPr lang="fr-FR" smtClean="0"/>
              <a:t>26/01/2019</a:t>
            </a:fld>
            <a:endParaRPr lang="fr-FR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157DD-9431-4E4D-B879-DC9CADD7C59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675643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947BF-4F07-450C-806A-02582CDC6607}" type="datetimeFigureOut">
              <a:rPr lang="fr-FR" smtClean="0"/>
              <a:t>26/01/2019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157DD-9431-4E4D-B879-DC9CADD7C59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477550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FEB947BF-4F07-450C-806A-02582CDC6607}" type="datetimeFigureOut">
              <a:rPr lang="fr-FR" smtClean="0"/>
              <a:t>26/01/2019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B157DD-9431-4E4D-B879-DC9CADD7C59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824878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2A1EC1D6-8E67-4800-89BD-0856A074BD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80564" y="406400"/>
            <a:ext cx="9968753" cy="4851400"/>
          </a:xfrm>
        </p:spPr>
        <p:txBody>
          <a:bodyPr>
            <a:normAutofit/>
          </a:bodyPr>
          <a:lstStyle/>
          <a:p>
            <a:r>
              <a:rPr lang="fr-FR" dirty="0"/>
              <a:t/>
            </a:r>
            <a:br>
              <a:rPr lang="fr-FR" dirty="0"/>
            </a:br>
            <a:r>
              <a:rPr lang="fr-FR" sz="4400" u="sng" dirty="0" smtClean="0"/>
              <a:t>Contrôleur </a:t>
            </a:r>
            <a:r>
              <a:rPr lang="fr-FR" sz="4400" u="sng" dirty="0"/>
              <a:t>en </a:t>
            </a:r>
            <a:r>
              <a:rPr lang="fr-FR" sz="4400" u="sng" dirty="0" smtClean="0"/>
              <a:t>assainissement </a:t>
            </a:r>
            <a:r>
              <a:rPr lang="fr-FR" sz="4400" u="sng" dirty="0"/>
              <a:t>de collectivité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xmlns="" id="{0268F259-5786-4945-A53A-DFDCCA0586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878542"/>
            <a:ext cx="9144000" cy="2747682"/>
          </a:xfrm>
        </p:spPr>
        <p:txBody>
          <a:bodyPr>
            <a:normAutofit/>
          </a:bodyPr>
          <a:lstStyle/>
          <a:p>
            <a:r>
              <a:rPr lang="fr-FR" sz="5400" dirty="0"/>
              <a:t>Mon nouveau métier : </a:t>
            </a:r>
          </a:p>
        </p:txBody>
      </p:sp>
    </p:spTree>
    <p:extLst>
      <p:ext uri="{BB962C8B-B14F-4D97-AF65-F5344CB8AC3E}">
        <p14:creationId xmlns:p14="http://schemas.microsoft.com/office/powerpoint/2010/main" val="48631162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F76011CA-0768-41F1-863F-BDF69D7D30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>
                <a:solidFill>
                  <a:srgbClr val="FF0000"/>
                </a:solidFill>
              </a:rPr>
              <a:t>Quelle formation faut il effectuer pour pouvoir exercer ce métier ?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83B180C1-6B5B-47F1-AD43-5C6D7BC8BE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Après le bac.. :</a:t>
            </a:r>
          </a:p>
          <a:p>
            <a:r>
              <a:rPr lang="fr-FR" dirty="0"/>
              <a:t>Bac + 2 ( BTS métier d’assainissement)</a:t>
            </a:r>
          </a:p>
          <a:p>
            <a:r>
              <a:rPr lang="fr-FR" dirty="0"/>
              <a:t>Bac + 3 (Licence pro</a:t>
            </a:r>
            <a:r>
              <a:rPr lang="fr-FR" dirty="0" smtClean="0"/>
              <a:t>)</a:t>
            </a:r>
          </a:p>
          <a:p>
            <a:r>
              <a:rPr lang="fr-FR" dirty="0" smtClean="0"/>
              <a:t>Bac + 5 (Etude </a:t>
            </a:r>
            <a:r>
              <a:rPr lang="fr-FR" dirty="0" smtClean="0"/>
              <a:t>d’assainissement </a:t>
            </a:r>
            <a:r>
              <a:rPr lang="fr-FR" dirty="0" smtClean="0"/>
              <a:t>de </a:t>
            </a:r>
            <a:r>
              <a:rPr lang="fr-FR" dirty="0" smtClean="0"/>
              <a:t>collectivité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4647" y="4130675"/>
            <a:ext cx="3295650" cy="2181225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4885" y="4072442"/>
            <a:ext cx="4478915" cy="2239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904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469D42DC-EEE0-4752-AD94-318666DB82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>
                <a:solidFill>
                  <a:srgbClr val="FF0000"/>
                </a:solidFill>
              </a:rPr>
              <a:t>Quel est le salaire moyen ?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6C6F01B6-67C4-42DF-B66B-0D817C777F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Je peux gagner de 1850 à 2500 euros , cela dépend aussi si je travaille dans le secteur privé ou public.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5616" y="3120737"/>
            <a:ext cx="4095750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580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Merci de m’avoir </a:t>
            </a:r>
            <a:r>
              <a:rPr lang="fr-FR" dirty="0" smtClean="0"/>
              <a:t>écouté </a:t>
            </a:r>
            <a:r>
              <a:rPr lang="fr-FR" dirty="0" smtClean="0"/>
              <a:t>!</a:t>
            </a:r>
            <a:endParaRPr lang="fr-FR" dirty="0"/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78704" y="2052638"/>
            <a:ext cx="3596367" cy="4195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420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491F366C-B139-4F89-93CE-18A627E1F6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rgbClr val="FF0000"/>
                </a:solidFill>
              </a:rPr>
              <a:t>           En quoi consiste ce métier ?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386CE77A-FB57-48C5-ABD8-EA77541B85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Mon métier consiste à vérifier que les conditions d’hygiène sont respectées dans mes différents lieux de travail (cantine , hôpitaux etc…</a:t>
            </a:r>
          </a:p>
          <a:p>
            <a:pPr marL="0" indent="0" algn="ctr">
              <a:buNone/>
            </a:pPr>
            <a:r>
              <a:rPr lang="fr-FR" dirty="0"/>
              <a:t>                     </a:t>
            </a:r>
          </a:p>
          <a:p>
            <a:pPr marL="0" indent="0" algn="ctr">
              <a:buNone/>
            </a:pPr>
            <a:r>
              <a:rPr lang="fr-FR" dirty="0"/>
              <a:t> L’assainissement , c’est quoi ?</a:t>
            </a:r>
          </a:p>
          <a:p>
            <a:pPr marL="0" indent="0">
              <a:buNone/>
            </a:pPr>
            <a:r>
              <a:rPr lang="fr-FR" dirty="0"/>
              <a:t>C’est le fait de rendre un lieu sain.</a:t>
            </a:r>
          </a:p>
          <a:p>
            <a:pPr marL="0" indent="0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5991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2056796-94CB-4ED1-9E0E-3770F67AA7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>
                <a:solidFill>
                  <a:srgbClr val="FF0000"/>
                </a:solidFill>
              </a:rPr>
              <a:t>Quelles sont les compétences et les qualités requises pour ce métier ?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DA994F44-0372-4651-8AD4-3E2B48B946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fr-FR" dirty="0"/>
              <a:t>Je dois avoir : </a:t>
            </a:r>
          </a:p>
          <a:p>
            <a:pPr>
              <a:buFontTx/>
              <a:buChar char="-"/>
            </a:pPr>
            <a:r>
              <a:rPr lang="fr-FR" dirty="0"/>
              <a:t>le sens pratique</a:t>
            </a:r>
          </a:p>
          <a:p>
            <a:pPr>
              <a:buFontTx/>
              <a:buChar char="-"/>
            </a:pPr>
            <a:r>
              <a:rPr lang="fr-FR" dirty="0"/>
              <a:t>le sens du travail d’équipe</a:t>
            </a:r>
          </a:p>
          <a:p>
            <a:pPr>
              <a:buFontTx/>
              <a:buChar char="-"/>
            </a:pPr>
            <a:r>
              <a:rPr lang="fr-FR" dirty="0"/>
              <a:t>de l’organisation</a:t>
            </a:r>
          </a:p>
          <a:p>
            <a:pPr>
              <a:buFontTx/>
              <a:buChar char="-"/>
            </a:pPr>
            <a:r>
              <a:rPr lang="fr-FR" dirty="0"/>
              <a:t>de la patience</a:t>
            </a:r>
          </a:p>
          <a:p>
            <a:pPr>
              <a:buFontTx/>
              <a:buChar char="-"/>
            </a:pPr>
            <a:r>
              <a:rPr lang="fr-FR" dirty="0"/>
              <a:t>De la disponibilité </a:t>
            </a:r>
          </a:p>
          <a:p>
            <a:pPr>
              <a:buFontTx/>
              <a:buChar char="-"/>
            </a:pPr>
            <a:endParaRPr lang="fr-FR" dirty="0"/>
          </a:p>
          <a:p>
            <a:pPr marL="0" indent="0">
              <a:buNone/>
            </a:pPr>
            <a:r>
              <a:rPr lang="fr-FR" dirty="0"/>
              <a:t>    Réaliser ou faire réaliser le diagnostic des installations existantes</a:t>
            </a:r>
          </a:p>
          <a:p>
            <a:pPr marL="0" indent="0">
              <a:buNone/>
            </a:pPr>
            <a:r>
              <a:rPr lang="fr-FR" dirty="0"/>
              <a:t>    Évaluer le patrimoine (état et nombre de dispositifs d'assainissement autonome et de branchement sur le réseau collectif) et les risques pour l'environnement ou par rapport à la réglementation</a:t>
            </a:r>
          </a:p>
          <a:p>
            <a:pPr marL="0" indent="0">
              <a:buNone/>
            </a:pPr>
            <a:r>
              <a:rPr lang="fr-FR" dirty="0"/>
              <a:t>    Apporter un appui technique aux usagers pour l'élaboration et la mise en place de projets d'assainissement, et la constitution de dossiers administratifs pour les demandes d'autorisation</a:t>
            </a:r>
          </a:p>
          <a:p>
            <a:pPr marL="0" indent="0">
              <a:buNone/>
            </a:pPr>
            <a:r>
              <a:rPr lang="fr-FR" dirty="0"/>
              <a:t>    Sensibiliser les usagers aux problématiques de l'assainissement et à la réglementation.</a:t>
            </a:r>
          </a:p>
          <a:p>
            <a:pPr>
              <a:buFontTx/>
              <a:buChar char="-"/>
            </a:pP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6582" y="2186909"/>
            <a:ext cx="2809875" cy="162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94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AA231053-357C-439C-BF0D-8D69D76526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>
                <a:solidFill>
                  <a:srgbClr val="FF0000"/>
                </a:solidFill>
              </a:rPr>
              <a:t>Où exerce-t-on ce métier ?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5ADCE277-7641-4B17-9237-2A29F142C6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dirty="0"/>
              <a:t>-Les hôpitaux </a:t>
            </a:r>
          </a:p>
          <a:p>
            <a:pPr marL="0" indent="0">
              <a:buNone/>
            </a:pPr>
            <a:r>
              <a:rPr lang="fr-FR" dirty="0"/>
              <a:t>-Les cantines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dirty="0"/>
              <a:t>Les lieux où la propreté est primordiale ( c’est-a-dire </a:t>
            </a:r>
            <a:r>
              <a:rPr lang="fr-FR" dirty="0" smtClean="0"/>
              <a:t>que la </a:t>
            </a:r>
            <a:r>
              <a:rPr lang="fr-FR" dirty="0"/>
              <a:t>propreté est très importante).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868183E1-96C5-4A80-B1A9-0CAF3C60F9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4252823"/>
            <a:ext cx="3982315" cy="2240052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0E3F65E5-0B8A-470C-BAC4-A55814BA45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4264" y="4043828"/>
            <a:ext cx="3671617" cy="2449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676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BFE347B-82E2-4AF8-8928-F7A2364588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>
                <a:solidFill>
                  <a:srgbClr val="FF0000"/>
                </a:solidFill>
              </a:rPr>
              <a:t>Quels sont les horaires de travail ?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DD7D0859-A586-45AC-A0FC-4135A3DD86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Je travaille 7 jours sur 7.</a:t>
            </a:r>
          </a:p>
          <a:p>
            <a:r>
              <a:rPr lang="fr-FR" dirty="0"/>
              <a:t>En cas de problème majeur je dois me rendre disponible à tout moment .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0530" y="3475857"/>
            <a:ext cx="2772542" cy="2772542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2331" y="4150658"/>
            <a:ext cx="4457275" cy="17555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534658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5666659-5843-40DA-BAC9-B72F9020D0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>
                <a:solidFill>
                  <a:srgbClr val="FF0000"/>
                </a:solidFill>
              </a:rPr>
              <a:t>Travaille-t-on seul ou en équipe ?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536D8005-F7B6-4FD2-862C-3E7089F97A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Je travaille beaucoup en équipe c’est pour cela que je dois avoir le sens du contact et que je dois pouvoir gérer l’équipe avec laquelle je travaille.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0750" y="2880852"/>
            <a:ext cx="4762500" cy="3171825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4622" y="3337128"/>
            <a:ext cx="2079479" cy="2911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973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2008A797-65EE-4DA3-8415-F63456B570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>
                <a:solidFill>
                  <a:srgbClr val="FF0000"/>
                </a:solidFill>
              </a:rPr>
              <a:t>Quels sont les avantages de ce métier ?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C9E6C704-0DD4-47D1-A9B0-994DA86155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Je ne reste pas toute la journée dans un bureau.</a:t>
            </a:r>
          </a:p>
          <a:p>
            <a:r>
              <a:rPr lang="fr-FR" dirty="0"/>
              <a:t>Je rencontre beaucoup de gens différents .</a:t>
            </a:r>
          </a:p>
          <a:p>
            <a:r>
              <a:rPr lang="fr-FR" dirty="0"/>
              <a:t>Chaque journée est différente.</a:t>
            </a:r>
          </a:p>
          <a:p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4688" y="3952506"/>
            <a:ext cx="3686022" cy="2136643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7194" y="3683577"/>
            <a:ext cx="2821141" cy="2764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573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59C664DA-6E7C-4AA1-914E-26BDEA5080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>
                <a:solidFill>
                  <a:srgbClr val="FF0000"/>
                </a:solidFill>
              </a:rPr>
              <a:t>Quels sont les inconvénients de ce métier ?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ECB126BD-470C-47D2-926B-8634CE2550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Je peux être solliciter à n’importe quel moment et à n’importe quel endroit.</a:t>
            </a:r>
          </a:p>
          <a:p>
            <a:r>
              <a:rPr lang="fr-FR" dirty="0"/>
              <a:t>Ma vie privée peut-être perturbée .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9768" y="3385899"/>
            <a:ext cx="4394864" cy="3260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072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13FCB2C7-020C-4388-B2BA-373F27C459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>
                <a:solidFill>
                  <a:srgbClr val="FF0000"/>
                </a:solidFill>
              </a:rPr>
              <a:t>Peut-on évoluer dans ce métier ?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C5713802-EDDD-48D0-8CA2-7D2698E7E3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Non , je n’évolue pas mais je peux choisir une autre entreprise de taille plus importante .</a:t>
            </a:r>
          </a:p>
        </p:txBody>
      </p:sp>
    </p:spTree>
    <p:extLst>
      <p:ext uri="{BB962C8B-B14F-4D97-AF65-F5344CB8AC3E}">
        <p14:creationId xmlns:p14="http://schemas.microsoft.com/office/powerpoint/2010/main" val="1196187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137</TotalTime>
  <Words>407</Words>
  <Application>Microsoft Office PowerPoint</Application>
  <PresentationFormat>Personnalisé</PresentationFormat>
  <Paragraphs>46</Paragraphs>
  <Slides>12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12</vt:i4>
      </vt:variant>
    </vt:vector>
  </HeadingPairs>
  <TitlesOfParts>
    <vt:vector size="13" baseType="lpstr">
      <vt:lpstr>Ion</vt:lpstr>
      <vt:lpstr> Contrôleur en assainissement de collectivité</vt:lpstr>
      <vt:lpstr>           En quoi consiste ce métier ?</vt:lpstr>
      <vt:lpstr>Quelles sont les compétences et les qualités requises pour ce métier ?</vt:lpstr>
      <vt:lpstr>Où exerce-t-on ce métier ?</vt:lpstr>
      <vt:lpstr>Quels sont les horaires de travail ?</vt:lpstr>
      <vt:lpstr>Travaille-t-on seul ou en équipe ?</vt:lpstr>
      <vt:lpstr>Quels sont les avantages de ce métier ?</vt:lpstr>
      <vt:lpstr>Quels sont les inconvénients de ce métier ?</vt:lpstr>
      <vt:lpstr>Peut-on évoluer dans ce métier ?</vt:lpstr>
      <vt:lpstr>Quelle formation faut il effectuer pour pouvoir exercer ce métier ?</vt:lpstr>
      <vt:lpstr>Quel est le salaire moyen ?</vt:lpstr>
      <vt:lpstr>Merci de m’avoir écouté 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Controleur en assainissemnt de collectivité</dc:title>
  <dc:creator>Chollet</dc:creator>
  <cp:lastModifiedBy>user</cp:lastModifiedBy>
  <cp:revision>14</cp:revision>
  <dcterms:created xsi:type="dcterms:W3CDTF">2019-01-17T16:22:14Z</dcterms:created>
  <dcterms:modified xsi:type="dcterms:W3CDTF">2019-01-26T14:22:17Z</dcterms:modified>
</cp:coreProperties>
</file>