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3" r:id="rId3"/>
    <p:sldId id="262" r:id="rId4"/>
    <p:sldId id="269" r:id="rId5"/>
    <p:sldId id="266" r:id="rId6"/>
    <p:sldId id="267" r:id="rId7"/>
    <p:sldId id="271" r:id="rId8"/>
    <p:sldId id="273" r:id="rId9"/>
    <p:sldId id="276" r:id="rId10"/>
    <p:sldId id="280" r:id="rId11"/>
    <p:sldId id="277" r:id="rId12"/>
    <p:sldId id="278" r:id="rId13"/>
    <p:sldId id="279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94" d="100"/>
          <a:sy n="94" d="100"/>
        </p:scale>
        <p:origin x="16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40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2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056784" cy="1412776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07504" y="1412776"/>
            <a:ext cx="64807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412776"/>
            <a:ext cx="684076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24936" cy="141277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Экологическая кейс-игра «</a:t>
            </a:r>
            <a:r>
              <a:rPr lang="ru-RU" sz="28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ЭкоКолобок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«Экология животных»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КЕЙС №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90964"/>
            <a:ext cx="2051720" cy="176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98200" y="1292850"/>
            <a:ext cx="4419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МАОУ «СОШ № 6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Рефтинский</a:t>
            </a:r>
            <a:endParaRPr lang="ru-RU" sz="2000" b="1" dirty="0"/>
          </a:p>
        </p:txBody>
      </p:sp>
      <p:pic>
        <p:nvPicPr>
          <p:cNvPr id="6" name="Picture 3" descr="C:\Documents and Settings\pep.SCHOOL6-4\Рабочий стол\78_big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1916832"/>
            <a:ext cx="4104456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680520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Кормушки около нашей школы</a:t>
            </a:r>
            <a:endParaRPr lang="ru-RU" sz="3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pep.SCHOOL6-4\Рабочий стол\дети\20220304_1221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5040560" cy="3706701"/>
          </a:xfrm>
          <a:prstGeom prst="rect">
            <a:avLst/>
          </a:prstGeom>
          <a:noFill/>
        </p:spPr>
      </p:pic>
      <p:pic>
        <p:nvPicPr>
          <p:cNvPr id="2050" name="Picture 2" descr="C:\Documents and Settings\pep.SCHOOL6-4\Рабочий стол\дети\20220304_1220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2656"/>
            <a:ext cx="3600524" cy="36724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116632"/>
            <a:ext cx="4968552" cy="5503341"/>
          </a:xfrm>
        </p:spPr>
        <p:txBody>
          <a:bodyPr>
            <a:normAutofit fontScale="85000" lnSpcReduction="10000"/>
          </a:bodyPr>
          <a:lstStyle/>
          <a:p>
            <a:pPr marL="0" indent="447675">
              <a:buNone/>
            </a:pPr>
            <a:endParaRPr lang="ru-RU" sz="2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7675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Следующим этапом работы стало определение суточной активности зимующих птиц.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7675">
              <a:buNone/>
            </a:pP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7675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пределить виды прилетающих птиц к кормушкам.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47675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количество прилётов каждого вида птиц к кормушкам.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7675" algn="just"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7675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видно из таблицы в среднем прилетает 2-4 птицы в день, редко по 5-6 птиц.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7675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Самые частые гости кормушек -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воробьи, а самый редкий гость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снегирь.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7675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Вороны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голуби к кормушкам не подлетают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едят корм с земли.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288737" y="980728"/>
            <a:ext cx="3923928" cy="40925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570657"/>
              </p:ext>
            </p:extLst>
          </p:nvPr>
        </p:nvGraphicFramePr>
        <p:xfrm>
          <a:off x="5322873" y="1196752"/>
          <a:ext cx="3672408" cy="2768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Вид птиц</a:t>
                      </a: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Февраль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воробьи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синицы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снегири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голуби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вороны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345832"/>
            <a:ext cx="19077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36004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476672"/>
            <a:ext cx="8856984" cy="561662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  <a:tabLst>
                <a:tab pos="4033838" algn="l"/>
              </a:tabLst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Работая над 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настоящим проектом,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изучив 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теоретический 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 и наблюдая за особенностями зимующих птиц, 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пришли к выводам:</a:t>
            </a:r>
          </a:p>
          <a:p>
            <a:pPr marL="0" indent="0" algn="just" fontAlgn="t">
              <a:buNone/>
            </a:pP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  В еде птицы предпочитают семена подсолнечника, пшеницы, овса  и не любят красное просо.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 Птицы становятся заметными и более активными с приходом тепла: чем ярче светит солнце, чем теплее, тем больше птиц на улице, тем они активнее.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 Птицы наиболее активны в середине дня (в обеденное время), 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как 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самое тёплое время суток.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 Синицам не нравятся предметы белой и яркой окраски, поэтому кормушки для птиц нужно делать темного цвета.</a:t>
            </a:r>
          </a:p>
          <a:p>
            <a:pPr marL="0" indent="0" algn="just" fontAlgn="t">
              <a:buNone/>
            </a:pP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 Наблюдая за птицами из окна класса, мы заметили, что птицы чувствуют присутствие человека и улетают. Когда в классе оставалось мало народу, птицы активно подлетали к кормушке.</a:t>
            </a:r>
          </a:p>
          <a:p>
            <a:pPr marL="0" indent="0" algn="just" fontAlgn="t">
              <a:buNone/>
            </a:pP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6.   Воробьи являются конкурентами с голубями в цепи питания.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 Вокруг школы развешаны кормушки из разных материалов, в ходе наблюдения мы заметили, что птицы чаще посещают деревянную кормушку, чем  остальные. Это может быть связано с тем, что деревянная кормушка более устойчива и 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просторна.</a:t>
            </a:r>
          </a:p>
          <a:p>
            <a:pPr algn="just"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Число  птиц, посещающих кормушки в холодную погоду, </a:t>
            </a:r>
            <a:endParaRPr lang="ru-RU" sz="3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чем птиц, посещающих кормушки в более теплую </a:t>
            </a:r>
            <a:endParaRPr lang="ru-RU" sz="3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погоду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589240"/>
            <a:ext cx="1512168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748464" cy="6408712"/>
          </a:xfrm>
        </p:spPr>
        <p:txBody>
          <a:bodyPr>
            <a:normAutofit/>
          </a:bodyPr>
          <a:lstStyle/>
          <a:p>
            <a:pPr marL="0" indent="447675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проведенной нами работы можно сделать вывод: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узнав много нового о птицах,  мы стали совершенно по-другому относиться к ним. Увидев замерзающего воробушка или голубя,   ни за что не пройдём  мимо. Мы обязательно их покормим, и каждую зиму будем делать для них новые кормушки.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Ведь теперь  мы знаем, чтобы птицам не замерзнуть в морозы,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надо накормить!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157192"/>
            <a:ext cx="19077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Команда «Свиристели»</a:t>
            </a:r>
            <a:endParaRPr lang="ru-RU" sz="2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51520" y="1268760"/>
            <a:ext cx="5669959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Девиз:    Свиристели, свиристели</a:t>
            </a:r>
          </a:p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На рябину прилетели.</a:t>
            </a:r>
          </a:p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Возле нашей школы сели</a:t>
            </a:r>
          </a:p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Как прекрасны свиристели!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899592" y="177281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60648"/>
            <a:ext cx="2051720" cy="176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pep.SCHOOL6-4\Рабочий стол\дети\20220304_100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5472608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361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 проекта: «Зимующая орнитофауна </a:t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Свердловской области»</a:t>
            </a:r>
            <a:endParaRPr lang="ru-RU" sz="2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019240"/>
            <a:ext cx="7344816" cy="432048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 учащихся 4-х классов МАОУ «СОШ № 6»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Руководители проекта: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Телегина М.Б.,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Теренина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Г.Н., Рыбакова Е.А.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экологический, исследовательский,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ориентированный, творческий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развить экологическое мышление детей на основе представлений об особенностях жизни птиц в зимний период.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познавательную активность детей в процессе формирования целостного представления о зимующей орнитофауне Свердловской области;                 </a:t>
            </a:r>
          </a:p>
          <a:p>
            <a:pPr marL="0" indent="0" algn="just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способствовать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формированию знаний о биологических особенностях птиц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способствовать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формированию ответственного отношения к окружающему миру.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229200"/>
            <a:ext cx="2051720" cy="176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100811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темы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6480720" cy="5616624"/>
          </a:xfrm>
        </p:spPr>
        <p:txBody>
          <a:bodyPr>
            <a:normAutofit/>
          </a:bodyPr>
          <a:lstStyle/>
          <a:p>
            <a:pPr marL="0" indent="447675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птиц в природе и для человека велико и многообразно.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сожалению, с лица Земли полностью исчезло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 вида птиц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еще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187 видов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птиц находятся в Красной книге. </a:t>
            </a:r>
          </a:p>
          <a:p>
            <a:pPr marL="0" indent="447675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 птиц погибает во время зимней бескормицы, которая начинается с появлением устойчивого снежного покрова, от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голода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регулярно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подкармливать зимующих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 в холодный период года, когда птицам сложно добывать корм из-под снега, то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сохранить их численность.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051720" cy="176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76" y="-18092"/>
            <a:ext cx="8856984" cy="12241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Какие птицы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зимуют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Свердловской области?</a:t>
            </a:r>
            <a:endParaRPr lang="ru-RU" sz="28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9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237" y="1057382"/>
            <a:ext cx="26642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http://www.zeloopt.ru/zelao_eco/image?objectId=1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521" y="1046215"/>
            <a:ext cx="264795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2.infourok.ru/uploads/ex/00a2/00072c91-c4bb1bfd/hello_html_3a28d40f.jpg"/>
          <p:cNvPicPr>
            <a:picLocks noChangeAspect="1" noChangeArrowheads="1"/>
          </p:cNvPicPr>
          <p:nvPr/>
        </p:nvPicPr>
        <p:blipFill>
          <a:blip r:embed="rId4" cstate="print"/>
          <a:srcRect r="3123" b="7832"/>
          <a:stretch>
            <a:fillRect/>
          </a:stretch>
        </p:blipFill>
        <p:spPr bwMode="auto">
          <a:xfrm>
            <a:off x="6238175" y="1046215"/>
            <a:ext cx="25202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otose.com/upload/iblock/54c/54c9ded50fd0bb480b003f164cd9516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237" y="3154794"/>
            <a:ext cx="254793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706227" y="2679422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kern="10" dirty="0" smtClean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СНЕГИРЬ</a:t>
            </a:r>
            <a:endParaRPr lang="ru-RU" kern="10" dirty="0">
              <a:ln w="12700">
                <a:solidFill>
                  <a:srgbClr val="9900CC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95900" y="2702399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kern="10" dirty="0" smtClean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kern="10" dirty="0">
              <a:ln w="12700">
                <a:solidFill>
                  <a:srgbClr val="9900CC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2688543"/>
            <a:ext cx="1243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kern="10" dirty="0" smtClean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ВОРОБЕЙ</a:t>
            </a:r>
            <a:endParaRPr lang="ru-RU" kern="10" dirty="0">
              <a:ln w="12700">
                <a:solidFill>
                  <a:srgbClr val="9900CC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4906" y="4737697"/>
            <a:ext cx="1677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kern="10" dirty="0" smtClean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СВИРИСТЕЛЬ</a:t>
            </a:r>
            <a:endParaRPr lang="ru-RU" kern="10" dirty="0">
              <a:ln w="12700">
                <a:solidFill>
                  <a:srgbClr val="9900CC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22970" y="4700299"/>
            <a:ext cx="1553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kern="10" dirty="0" smtClean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ПОПОЛЗЕНЬ</a:t>
            </a:r>
            <a:endParaRPr lang="ru-RU" kern="10" dirty="0">
              <a:ln w="12700">
                <a:solidFill>
                  <a:srgbClr val="9900CC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Documents and Settings\pep.SCHOOL6-4\Рабочий стол\images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5521" y="3173758"/>
            <a:ext cx="2448272" cy="1512168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-99392"/>
            <a:ext cx="122234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724" y="5132637"/>
            <a:ext cx="5707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Зимующие птицы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это те птицы, которые  с приходом зимы не улетают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юг,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 остаются зимовать в своем родном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краю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856663" cy="7928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птицы приспосабливаются 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 зимним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условиям</a:t>
            </a:r>
            <a:endParaRPr lang="ru-RU" sz="28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504" y="980728"/>
            <a:ext cx="6228184" cy="547260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книги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«Жизнь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животных»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мы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узнали, что:</a:t>
            </a:r>
          </a:p>
          <a:p>
            <a:pPr marL="0" indent="0"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если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мороз крепчает, птицы взъерошивают свои пёрышки.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Специальная функция регуляции теплоотдачи обеспечивает тепло и неоперённым конечностям;</a:t>
            </a:r>
          </a:p>
          <a:p>
            <a:pPr marL="0" indent="0"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птицы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 готовятся к зимним холодам, подготавливая места обитания в этот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зимующие птицы -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вьют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гнезда под крышами в уютных теплых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уголках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холодные ночи птицы могут самостоятельно понижать температуру своего тела. Они впадают в состояние оцепенения, которое значительно замедляет обмен веществ, а вместе с ним и потребление энергии. </a:t>
            </a:r>
          </a:p>
          <a:p>
            <a:pPr marL="0" indent="0"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3146"/>
            <a:ext cx="1259632" cy="108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04248" y="188640"/>
            <a:ext cx="2232248" cy="41044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6757248" y="188640"/>
            <a:ext cx="2326248" cy="41044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многие птицы зимой прилетают </a:t>
            </a:r>
            <a:br>
              <a:rPr lang="ru-RU" sz="15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жилищу человека?</a:t>
            </a:r>
            <a:endParaRPr lang="ru-RU" sz="15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Сытой птице мороз не страшен, поэтому и летят птицы поближе к жилью человека.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Регулярная ежедневная зимняя подкормка птиц может спасти довольно много птичьих жизней, а помочь птицам выжить могут только люди.</a:t>
            </a:r>
          </a:p>
          <a:p>
            <a:endParaRPr lang="ru-RU" sz="1500" dirty="0" smtClean="0">
              <a:solidFill>
                <a:schemeClr val="tx1"/>
              </a:solidFill>
            </a:endParaRPr>
          </a:p>
          <a:p>
            <a:endParaRPr lang="ru-RU" sz="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439663" y="3645024"/>
            <a:ext cx="3704338" cy="3212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17792"/>
            <a:ext cx="12125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4" y="47867"/>
            <a:ext cx="8856984" cy="648072"/>
          </a:xfrm>
        </p:spPr>
        <p:txBody>
          <a:bodyPr>
            <a:noAutofit/>
          </a:bodyPr>
          <a:lstStyle/>
          <a:p>
            <a:pPr algn="l"/>
            <a:r>
              <a:rPr lang="ru-RU" sz="23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оказать правильную первую помощь зимующим птицам? Чем она отличается?</a:t>
            </a:r>
            <a:endParaRPr lang="ru-RU" sz="23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657" y="3501008"/>
            <a:ext cx="3922256" cy="439920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Воробьи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птицы маленького размера, они быстро летают и также быстро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теряют энергию. </a:t>
            </a:r>
            <a:endPara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Едят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то, что упадет на подоконник от других птиц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самые </a:t>
            </a:r>
            <a:r>
              <a:rPr lang="ru-RU" sz="1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мелкие </a:t>
            </a:r>
            <a:r>
              <a:rPr lang="ru-RU" sz="1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крошки.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кормушке засядет воробей, он сразу начинает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выбирать,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ему хотелось бы съесть, а то, что не понравилось, выкидывает наружу, например, крупные семечки подсолнуха.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образом, воробьев нужно подкармливать мелкой крупой, мелкими крошками.</a:t>
            </a:r>
            <a:endParaRPr lang="ru-RU" sz="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971" y="1847817"/>
            <a:ext cx="2324023" cy="165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8330" y="1847817"/>
            <a:ext cx="2552254" cy="165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931646" y="3501008"/>
            <a:ext cx="3951874" cy="3970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6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Синицы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 птица весит всего около 20 граммов, но за день на наших участках съедает 500-600 гусениц или личинок насекомых.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Подсчитано, что без подкормки зимой до весны доживает всего одна синица из десяти.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Синицы – всеядные, но в корм нельзя добавлять черный хлеб – желудок синицы его не может переварить, птицы погибнут. Для синиц дополнительно вывешивают кусочки несоленого свиного сала и мяса.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Таким образом, синиц можно подкармливать всеми видами корма, свиным салом, за исключением черного хлеба. </a:t>
            </a:r>
            <a:endParaRPr lang="ru-RU" sz="6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5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413292" y="2258169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66972" y="788378"/>
            <a:ext cx="7183612" cy="8558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оказать правильную первую помощь зимующим птицам необходимо изучить особенности прикорма для разных видов птиц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одержимое 5"/>
          <p:cNvSpPr txBox="1">
            <a:spLocks/>
          </p:cNvSpPr>
          <p:nvPr/>
        </p:nvSpPr>
        <p:spPr>
          <a:xfrm>
            <a:off x="866971" y="788378"/>
            <a:ext cx="7161414" cy="8558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439663" y="3645024"/>
            <a:ext cx="3704338" cy="3212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96512"/>
            <a:ext cx="3203848" cy="47614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Поползень</a:t>
            </a:r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поползней довольно большие крылья, из-за этого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они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теряют много тепла и зимой могут погибнуть.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 птицы ныряют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кормушку сверху, а если там сидит другая птица, выгоняют ее. 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Делают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запасы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корма 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зиму – летом собирают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семечки,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овес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крупу и складируют все это куда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попало, 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забывают где спрятали запасы.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Зимой, чтобы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личинок – изучают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каждую щелку в коре деревьев или ищут пропитание под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снегом.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Таким образом, этих птиц можно подкармливать семечками, овсом, крупой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08" y="147256"/>
            <a:ext cx="2539960" cy="194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7256"/>
            <a:ext cx="2301181" cy="187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6156176" y="2096512"/>
            <a:ext cx="2992184" cy="4644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Снегири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очень деликатные – никого из кормушки не выгонят, а будут ждать, пока наедятся другие птицы. Они боятся больших птиц, поэтому кормятся, когда у кормушки нет других птиц.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 любят – подсолнечное и конопляное семя, а также просо, лен и давленый овес, эта прикормка может быть заменена на овсяные хлопья и крошки хлеба, слегка смоченные подсолнечным маслом.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Таким образом, этих птиц можно кормить семенами подсолнечника, конопли, просом, хлебными крошками.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pep.SCHOOL6-4\Рабочий стол\sviristel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4132" y="184520"/>
            <a:ext cx="2411760" cy="1874728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3199489" y="2160240"/>
            <a:ext cx="2952328" cy="458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Свиристели</a:t>
            </a:r>
          </a:p>
          <a:p>
            <a:pPr marL="0" indent="0" algn="ctr">
              <a:buNone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Свиристели зимой питаются исключительно мягкими плодами деревьев и кустарников – рябины, боярышника и даже снежноягодника. 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жизнь полностью зависит от наличия ягод на ветвях. Поэтому обрывая плоды рябины, мы тем самым сокращаем количество доступного для этих птиц корма. Но эти птицы любят лакомиться и из кормушек.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Таким образом, для этих птиц в кормушку нужно положить частички сушеных ягод.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03848" y="2348880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51817" y="2348880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11714"/>
            <a:ext cx="19077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12322"/>
            <a:ext cx="3960440" cy="86409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Практическая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часть</a:t>
            </a:r>
            <a:endParaRPr lang="ru-RU" sz="2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000" y="976418"/>
            <a:ext cx="8518464" cy="3290782"/>
          </a:xfrm>
        </p:spPr>
        <p:txBody>
          <a:bodyPr>
            <a:noAutofit/>
          </a:bodyPr>
          <a:lstStyle/>
          <a:p>
            <a:pPr marL="0" indent="447675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Изучив особенности правильного прикорма для зимующих птиц, мы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повесили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школы кормушки и начали наблюдение за птицами. </a:t>
            </a:r>
          </a:p>
          <a:p>
            <a:pPr marL="0" indent="447675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Предпочитаемый разными видами птиц корм мы рассыпали по кормушкам и продолжили наблюдать за тем, какой корм клюют птицы. </a:t>
            </a:r>
          </a:p>
          <a:p>
            <a:pPr marL="0" indent="447675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Выяснили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семена подсолнечника клюют все птицы. Синицы клюют все семена. Воробьи клюют семена пшена и тыквы.   </a:t>
            </a: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29400" y="4005064"/>
            <a:ext cx="5300800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7675" algn="just">
              <a:buFont typeface="Arial" panose="020B0604020202020204" pitchFamily="34" charset="0"/>
              <a:buNone/>
            </a:pP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Птицы были замечены возле кормушек с раннего утра. Поэтому корма в кормушки засыпали с вечера. И пока стояли сильные морозы мы делали это  каждый вечер.</a:t>
            </a:r>
          </a:p>
          <a:p>
            <a:pPr marL="0" indent="447675" algn="just">
              <a:buFont typeface="Arial" panose="020B0604020202020204" pitchFamily="34" charset="0"/>
              <a:buNone/>
            </a:pP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 зимующие птицы охотно прилетают на места кормления и питаются предложенным нами кормом.</a:t>
            </a:r>
            <a:endParaRPr lang="ru-RU" sz="2000" dirty="0" smtClean="0"/>
          </a:p>
          <a:p>
            <a:pPr marL="0" indent="447675">
              <a:buFont typeface="Arial" panose="020B0604020202020204" pitchFamily="34" charset="0"/>
              <a:buNone/>
            </a:pPr>
            <a:endParaRPr lang="ru-RU" sz="2000" dirty="0" smtClean="0"/>
          </a:p>
          <a:p>
            <a:pPr marL="0" indent="447675">
              <a:buFont typeface="Arial" panose="020B0604020202020204" pitchFamily="34" charset="0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33fb1baaedbadc29d82b25499dfdb8fca3128e0"/>
</p:tagLst>
</file>

<file path=ppt/theme/theme1.xml><?xml version="1.0" encoding="utf-8"?>
<a:theme xmlns:a="http://schemas.openxmlformats.org/drawingml/2006/main" name="Тема Office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2743</TotalTime>
  <Words>1017</Words>
  <Application>Microsoft Office PowerPoint</Application>
  <PresentationFormat>Экран (4:3)</PresentationFormat>
  <Paragraphs>121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Экологическая кейс-игра «ЭкоКолобок» Направление «Экология животных» КЕЙС № 1  </vt:lpstr>
      <vt:lpstr>Команда «Свиристели»</vt:lpstr>
      <vt:lpstr>Тема проекта: «Зимующая орнитофауна  Свердловской области»</vt:lpstr>
      <vt:lpstr>Актуальность темы </vt:lpstr>
      <vt:lpstr>Какие птицы зимуют  в Свердловской области?</vt:lpstr>
      <vt:lpstr>Как птицы приспосабливаются  к зимним условиям</vt:lpstr>
      <vt:lpstr>Как оказать правильную первую помощь зимующим птицам? Чем она отличается?</vt:lpstr>
      <vt:lpstr>Презентация PowerPoint</vt:lpstr>
      <vt:lpstr>Практическая часть</vt:lpstr>
      <vt:lpstr>Кормушки около нашей школы</vt:lpstr>
      <vt:lpstr>Презентация PowerPoint</vt:lpstr>
      <vt:lpstr>Заключение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зимой</dc:title>
  <dc:creator>obstinate</dc:creator>
  <dc:description>Шаблон презентации с сайта https://presentation-creation.ru/</dc:description>
  <cp:lastModifiedBy>28А</cp:lastModifiedBy>
  <cp:revision>1157</cp:revision>
  <dcterms:created xsi:type="dcterms:W3CDTF">2018-02-25T09:09:03Z</dcterms:created>
  <dcterms:modified xsi:type="dcterms:W3CDTF">2022-03-09T06:58:15Z</dcterms:modified>
</cp:coreProperties>
</file>