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76" r:id="rId2"/>
    <p:sldId id="278" r:id="rId3"/>
    <p:sldId id="279" r:id="rId4"/>
    <p:sldId id="281" r:id="rId5"/>
    <p:sldId id="280" r:id="rId6"/>
    <p:sldId id="282" r:id="rId7"/>
    <p:sldId id="283" r:id="rId8"/>
    <p:sldId id="284" r:id="rId9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31E"/>
    <a:srgbClr val="6633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2226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1" name="AutoShape 3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1s_.jpg"/>
          <p:cNvPicPr>
            <a:picLocks noChangeAspect="1" noChangeArrowheads="1"/>
          </p:cNvPicPr>
          <p:nvPr/>
        </p:nvPicPr>
        <p:blipFill>
          <a:blip r:embed="rId2"/>
          <a:srcRect b="2542"/>
          <a:stretch>
            <a:fillRect/>
          </a:stretch>
        </p:blipFill>
        <p:spPr bwMode="auto">
          <a:xfrm>
            <a:off x="0" y="1"/>
            <a:ext cx="6857999" cy="914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1" name="AutoShape 3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top-fon.com/uploads/posts/2023-01/1674966008_top-fon-com-p-fon-dlya-prezentatsii-nezhno-goluboi-s-ram-1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top-fon.com/uploads/posts/2023-02/1675512340_top-fon-com-p-vertikalnii-fon-dlya-prezentatsii-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top-fon.com/uploads/posts/2023-02/1675224744_top-fon-com-p-vertikalnii-fon-dlya-prezentatsii-detskii-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avatars.mds.yandex.net/get-images-cbir/4330622/MH4d3mC0UjcvGReFYL3aNg8011/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04" y="642911"/>
            <a:ext cx="60007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Объявление  2024 года  Годом семьи – это важное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Событие для нашей страны. Это еще один шаг на пути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укреплению СЕМЕЙНЫХ ЦЕННОСТЕЙ: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    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ВЕРНОСТЬ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ОБЩЕНИЕ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ЗАБОТА И ПОДДЕРЖКА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ЧЕСТНОСТЬ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УМЕНИЕ ПРОЩАТЬ</a:t>
            </a:r>
          </a:p>
          <a:p>
            <a:endParaRPr lang="ru-RU" dirty="0" smtClean="0"/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передавать семейные ценности?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Лучший способ – показывать детям ежедневный пример.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Можно представить, что вы – важное звено в цепи, которая идет от ваших предков к вашим внукам, и именно вам предстоит передать дальше все самое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лучшее и достойное, что накоплено предыдущими поколениями.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Семья и семейные ценности – это два понятия, которые не могут существовать друг без друга.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 smtClean="0"/>
          </a:p>
        </p:txBody>
      </p:sp>
      <p:pic>
        <p:nvPicPr>
          <p:cNvPr id="9" name="Рисунок 8" descr="https://sopranoclub.ru/images/100-risunkov-na-temu-moya-semya/file1477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4" y="1785918"/>
            <a:ext cx="239554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get-images-cbir/9626687/eLsp7ACZMuTe_c4uZZkqCQ9495/oc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64" y="6500826"/>
            <a:ext cx="3000396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1" name="AutoShape 3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top-fon.com/uploads/posts/2023-01/1674966008_top-fon-com-p-fon-dlya-prezentatsii-nezhno-goluboi-s-ram-1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top-fon.com/uploads/posts/2023-02/1675512340_top-fon-com-p-vertikalnii-fon-dlya-prezentatsii-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top-fon.com/uploads/posts/2023-02/1675224744_top-fon-com-p-vertikalnii-fon-dlya-prezentatsii-detskii-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avatars.mds.yandex.net/get-images-cbir/4330622/MH4d3mC0UjcvGReFYL3aNg8011/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04" y="500034"/>
            <a:ext cx="585791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«Основные семейные традиции» </a:t>
            </a: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Традиция празднования дней рождений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это одно из первых знаменательных событий в жизни ребенка. Подчеркивает значимость каждого члена семьи. Приносит радость, настроение, предвкушение праздника как детям, так и взрослым. Особая подготовка, подарки, угощение выделяют этот день из череды других. 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Домашняя уборка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раскладывание игрушек по местам, домашние обязанности членов семьи. Постоянство, упорядоченность для ребенка обеспечивает безопасность мира, реализуют важную для него потребность. Домашние обязанности с малых лет включают ребенка в жизнь семьи, дают право разделить наравне со всеми домочадцами ответственность, позволяют проявить заботу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Совместные игры с детьми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Очень важно то, что родители делают вместе с детьми, показывая пример, обучая ребенка различным навыкам, знакомя с разнообразными занятиями, проявляя свои чувства, настроения. Для любого человека важен интерес к деятельности. 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Семейный совет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который собираются все члены семьи. Для того чтобы вместе обсудить ситуацию, спланировать дальнейшую жизнь на определённый период, обсудить бюджет семьи, её расходы. Это позволяет ребенку быть в курсе семейных событий, участвовать в важных решениях, иметь право голоса, нести ответственность.</a:t>
            </a:r>
          </a:p>
          <a:p>
            <a:endParaRPr lang="ru-RU" dirty="0"/>
          </a:p>
        </p:txBody>
      </p:sp>
      <p:pic>
        <p:nvPicPr>
          <p:cNvPr id="9" name="Рисунок 8" descr="https://avatars.mds.yandex.net/get-images-cbir/9592033/9N7iym9bOMCXPTzEof6T_Q3475/ocr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40" y="7000892"/>
            <a:ext cx="2490473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1" name="AutoShape 3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top-fon.com/uploads/posts/2023-01/1674966008_top-fon-com-p-fon-dlya-prezentatsii-nezhno-goluboi-s-ram-1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top-fon.com/uploads/posts/2023-02/1675512340_top-fon-com-p-vertikalnii-fon-dlya-prezentatsii-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top-fon.com/uploads/posts/2023-02/1675224744_top-fon-com-p-vertikalnii-fon-dlya-prezentatsii-detskii-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avatars.mds.yandex.net/get-images-cbir/4330622/MH4d3mC0UjcvGReFYL3aNg8011/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1480" y="785786"/>
            <a:ext cx="557216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гостеприимства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семейный обед. Считается, что хлебосольство – национальная традиция, это объединяет многие семьи, укрепляет дружеские связи. 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Празднование знаменательных событий в жизни семьи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дня рождения семьи, юбилея, особых успехов в работе и учёбе (окончание школы, вуза, награждение родных и т.п.). 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 на ночь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ночь - это своего рода пожелание спокойной ночи. Только не короткое или небрежное, а длинное и обстоятельное, пропитанное любовью, нежностью и заботой. Сказка на ночь - это общение с малышом на волшебном, понятном ему языке, это маленькие безопасные уроки жизни.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Пожелания доброго утра, спокойной ночи, поцелуй перед сном, встреча по возвращении домой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Такие контакты с ребенком даже в старшем возрасте очень важны. Ведь условием формирования положительного восприятия мира является внимание и забота со стороны взрослых. Тот ребенок, которому не хватает любви и ласки вырастает холодным и неотзывчивым. Выдающиеся педагоги говорят: «Человек очеловечивается, потому что другой человек интересуется им».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5" name="Рисунок 14" descr="https://www.campuslately.com/wp-content/uploads/2022/07/This-is-how-much-we-give-the-opinions-of-oth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8" y="6429388"/>
            <a:ext cx="392909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1" name="AutoShape 3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top-fon.com/uploads/posts/2023-01/1674966008_top-fon-com-p-fon-dlya-prezentatsii-nezhno-goluboi-s-ram-1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top-fon.com/uploads/posts/2023-02/1675512340_top-fon-com-p-vertikalnii-fon-dlya-prezentatsii-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top-fon.com/uploads/posts/2023-02/1675224744_top-fon-com-p-vertikalnii-fon-dlya-prezentatsii-detskii-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avatars.mds.yandex.net/get-images-cbir/4330622/MH4d3mC0UjcvGReFYL3aNg8011/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42" y="357158"/>
            <a:ext cx="6072230" cy="926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семейного воспитания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Именно 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– первые воспитатели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– имеют самое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сильное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влияние на детей.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Ж. -Ж. Руссо утверждал, что каждый последующий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оказывает на ребенка меньшее влияние, чем предыдущий.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семьи состоят в 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 чтобы: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максимальные условия для роста и развития ребенка;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 социально-экономической и психологической защитой ребенка;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передать опыт создания и сохранения семьи, воспитания в ней детей и отношения к старшим;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научить детей полезным прикладным навыкам и умениям, направленным на самообслуживание и помощь близким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чувство собственного достоинства, ценности собственного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«я»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Семейное воспитание – сложная система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 него влияют наследственность и биологическое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(природное)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здоровье детей и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материально-экономическая обеспеченность, социальное положение, уклад жизни, количество членов семьи, место проживания, отношение к ребенку. Все это органично переплетается и в каждом конкретном случае проявляется по-разному.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Семейное воспитание имеет свои принципы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гуманность и милосердие к растущему человеку;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вовлечение детей в жизнедеятельность семьи как ее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равноправных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участников;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открытость и доверительность отношений с детьми;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оптимистичность взаимоотношений в семье;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последовательность в своих требованиях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(не требовать невозможного)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оказание посильной помощи своему ребенку, готовность отвечать на вопросы.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1" name="AutoShape 3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top-fon.com/uploads/posts/2023-01/1674966008_top-fon-com-p-fon-dlya-prezentatsii-nezhno-goluboi-s-ram-1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top-fon.com/uploads/posts/2023-02/1675512340_top-fon-com-p-vertikalnii-fon-dlya-prezentatsii-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top-fon.com/uploads/posts/2023-02/1675224744_top-fon-com-p-vertikalnii-fon-dlya-prezentatsii-detskii-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avatars.mds.yandex.net/get-images-cbir/4330622/MH4d3mC0UjcvGReFYL3aNg8011/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8" y="500034"/>
            <a:ext cx="5572164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может быть семьи дороже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может быть семьи дороже?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Теплом встречает отчий дом,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Здесь ждут тебя всегда с любовью,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провожают в путь с добром!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Отец и мать, и дети дружно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Сидят за праздничным столом,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вместе им совсем не скучно,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интересно впятером.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Малыш для старших как любимец,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Родители - во всем мудрей,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Любимый папа - друг, кормилец,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мама ближе всех, родней.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Любите! И цените счастье!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Оно рождается в семье,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может быть ее дороже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этой сказочной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земле.</a:t>
            </a:r>
          </a:p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----------------------------------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меня есть семья –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Мама, папа, брат и 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Лучше всех мы живём,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Песни громко мы поём.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Никому не разрешу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Обижать семью свою.</a:t>
            </a:r>
          </a:p>
          <a:p>
            <a:r>
              <a:rPr lang="ru-RU" sz="1600" dirty="0" smtClean="0"/>
              <a:t> </a:t>
            </a:r>
          </a:p>
          <a:p>
            <a:pPr fontAlgn="base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endParaRPr lang="ru-RU" b="1" dirty="0"/>
          </a:p>
        </p:txBody>
      </p:sp>
      <p:pic>
        <p:nvPicPr>
          <p:cNvPr id="9" name="Рисунок 8" descr="https://sun9-59.userapi.com/impg/GyxR-mgR1zWNIVJDtXo_cPFqwicgnnBPl3Pzcw/hYOFVfzIKOI.jpg?size=799x535&amp;quality=95&amp;sign=1a50950ca609182378d29815d4e34396&amp;type=album"/>
          <p:cNvPicPr/>
          <p:nvPr/>
        </p:nvPicPr>
        <p:blipFill>
          <a:blip r:embed="rId3"/>
          <a:srcRect l="50285" t="4158"/>
          <a:stretch>
            <a:fillRect/>
          </a:stretch>
        </p:blipFill>
        <p:spPr bwMode="auto">
          <a:xfrm>
            <a:off x="3929066" y="5429256"/>
            <a:ext cx="2214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1" name="AutoShape 3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top-fon.com/uploads/posts/2023-01/1674966008_top-fon-com-p-fon-dlya-prezentatsii-nezhno-goluboi-s-ram-1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top-fon.com/uploads/posts/2023-02/1675512340_top-fon-com-p-vertikalnii-fon-dlya-prezentatsii-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top-fon.com/uploads/posts/2023-02/1675224744_top-fon-com-p-vertikalnii-fon-dlya-prezentatsii-detskii-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avatars.mds.yandex.net/get-images-cbir/4330622/MH4d3mC0UjcvGReFYL3aNg8011/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80" y="500034"/>
            <a:ext cx="571504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 о семье: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гостях хорошо, а дома лучше.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дружной семье и в холод тепло.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недружной семье добра не бывает.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прилежном доме густо, а в ленивом доме пусто.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родной семье и каша гуще.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своей семье всяк сам большой.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своей семье какой расчет?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своем доме и стены помогают.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семье дружат - живут не тужат.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семье и каша гуще.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семье разлад, так и дому не рад.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семье согласно, так идет дело прекрасно.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семье, где нет согласия, добра не бывает.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семью, где лад, счастье дорогу не забывает.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хорошей семье хорошие дети растут.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Везде хорошо, но дома лучше.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Вся семья вместе, так и душа на месте.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своей семье всяк сам большой.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Вся семья вместе, так и душа на месте.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Где мир да лад, там и Божья благодать.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Где совет - там и свет, где согласье - там и Бог.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Густая каша семьи не разгонит.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Двойня - и счастья вдвое.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Дерево держится корнями, а человек семьей.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https://sun9-13.userapi.com/impg/4p9ZvtPYyZtmQ2EWWY51OVLYSN0Z7ZhOvCJ65A/yNzlNuhWbgE.jpg?size=960x720&amp;quality=96&amp;sign=ba511684df5f67c1745f04d6e26834e2&amp;c_uniq_tag=zX6sdKU4w4UuAUtmifA0faC5HaPQlr4-mHIjGZ04geM&amp;type=album"/>
          <p:cNvPicPr/>
          <p:nvPr/>
        </p:nvPicPr>
        <p:blipFill>
          <a:blip r:embed="rId3"/>
          <a:srcRect l="20388" t="22977" r="25971" b="4207"/>
          <a:stretch>
            <a:fillRect/>
          </a:stretch>
        </p:blipFill>
        <p:spPr bwMode="auto">
          <a:xfrm>
            <a:off x="2357430" y="6786578"/>
            <a:ext cx="2143140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AutoShape 4"/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1" name="AutoShape 3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4" name="AutoShape 2" descr="https://top-fon.com/uploads/posts/2023-01/1674966008_top-fon-com-p-fon-dlya-prezentatsii-nezhno-goluboi-s-ram-1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s://top-fon.com/uploads/posts/2023-02/1675512340_top-fon-com-p-vertikalnii-fon-dlya-prezentatsii-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top-fon.com/uploads/posts/2023-02/1675224744_top-fon-com-p-vertikalnii-fon-dlya-prezentatsii-detskii-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s://avatars.mds.yandex.net/get-images-cbir/4330622/MH4d3mC0UjcvGReFYL3aNg8011/o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42" y="500034"/>
            <a:ext cx="5286412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 про семью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 чего на белом свете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Взрослым не прожить и детям?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поддержит вас, друзья?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Ваша дружная... (семья)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Это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слово каждый знает,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что не променяет!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цифре «семь» добавлю «я»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Что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получится? (Семья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милее всех на свете?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Кого любят очень дети?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вопрос отвечу прямо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милее наша... (мама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Кто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научит гвоздь забить,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Даст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машину порулить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подскажет, как быть смелым,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Сильным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ловким и умелым?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Все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 знаете, ребята,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Это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 любимый... (папа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Кто любить не устает,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Пироги для нас печет,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Вкусные оладушки?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наша... (бабушка)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Кто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всю жизнь работал,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Окружал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заботой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Внуков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бабушку, детей,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Уважал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простых людей?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пенсии уж много лет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Нестареющий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наш... (дед)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361</Words>
  <Application>Microsoft Office PowerPoint</Application>
  <PresentationFormat>Экран (4:3)</PresentationFormat>
  <Paragraphs>94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65</cp:revision>
  <dcterms:created xsi:type="dcterms:W3CDTF">2017-04-28T10:38:29Z</dcterms:created>
  <dcterms:modified xsi:type="dcterms:W3CDTF">2024-03-24T15:19:53Z</dcterms:modified>
</cp:coreProperties>
</file>