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4" r:id="rId4"/>
    <p:sldId id="263" r:id="rId5"/>
    <p:sldId id="262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57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m/msTuioyF7wS8GOhaJ1HXY4IeLBPMpZbC532fWR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/игра по сказке «Теремок»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36652" cy="5556808"/>
          </a:xfrm>
          <a:prstGeom prst="rect">
            <a:avLst/>
          </a:prstGeom>
          <a:noFill/>
        </p:spPr>
      </p:pic>
      <p:pic>
        <p:nvPicPr>
          <p:cNvPr id="12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536652" cy="5556808"/>
          </a:xfrm>
          <a:prstGeom prst="rect">
            <a:avLst/>
          </a:prstGeom>
          <a:noFill/>
        </p:spPr>
      </p:pic>
      <p:pic>
        <p:nvPicPr>
          <p:cNvPr id="13" name="Рисунок 12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0" y="1714488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laycast.ru/uploads/2016/05/03/185191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7500958" y="1785926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sunveter.ru/uploads/posts/2015-02/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1475096" cy="1428736"/>
          </a:xfrm>
          <a:prstGeom prst="rect">
            <a:avLst/>
          </a:prstGeom>
          <a:noFill/>
        </p:spPr>
      </p:pic>
      <p:pic>
        <p:nvPicPr>
          <p:cNvPr id="11" name="Рисунок 10" descr="http://publekc.ru/konspekt-nod-po-razvitiyu-rechi-v-raznovozrastnoj-2-j-mladshej/366352_html_m1a4da45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000372"/>
            <a:ext cx="1852280" cy="19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top-bal.ru/pars_docs/refs/81/80414/80414_html_m77f46b55.png"/>
          <p:cNvPicPr/>
          <p:nvPr/>
        </p:nvPicPr>
        <p:blipFill>
          <a:blip r:embed="rId7" cstate="print"/>
          <a:srcRect l="12000" t="17561" r="10000" b="6441"/>
          <a:stretch>
            <a:fillRect/>
          </a:stretch>
        </p:blipFill>
        <p:spPr bwMode="auto">
          <a:xfrm>
            <a:off x="2643174" y="2643182"/>
            <a:ext cx="1223544" cy="1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1.bp.blogspot.com/-LEpm4bKMtaA/VlSFAL-K2PI/AAAAAAAAAyk/mspoJ93H1HQ/s1600/%25D0%25B7%25D0%25B0%25D1%258F%25D1%2586.png"/>
          <p:cNvPicPr/>
          <p:nvPr/>
        </p:nvPicPr>
        <p:blipFill>
          <a:blip r:embed="rId8" cstate="print"/>
          <a:srcRect l="10714" t="8032" r="7738"/>
          <a:stretch>
            <a:fillRect/>
          </a:stretch>
        </p:blipFill>
        <p:spPr bwMode="auto">
          <a:xfrm>
            <a:off x="214282" y="4214818"/>
            <a:ext cx="1357322" cy="21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mipics.ru/images/1407246_art-60187.jpg"/>
          <p:cNvPicPr/>
          <p:nvPr/>
        </p:nvPicPr>
        <p:blipFill>
          <a:blip r:embed="rId9" cstate="print"/>
          <a:srcRect l="9043"/>
          <a:stretch>
            <a:fillRect/>
          </a:stretch>
        </p:blipFill>
        <p:spPr bwMode="auto">
          <a:xfrm>
            <a:off x="1500166" y="4286256"/>
            <a:ext cx="1571636" cy="235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ds04.infourok.ru/uploads/ex/10cf/00010eb6-a81cd841/hello_html_6aa58968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4276163"/>
            <a:ext cx="2022401" cy="258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lh4.googleusercontent.com/proxy/tW0Zag6RIuORqHki_LW3sU8XAciU3RR_4DInPxVvGutwTI_ui92k9ZsLj5yxW7n50kQh6QJFz_AxWLBjEBakOJPDhyJOpXlMBw=s0-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3714752"/>
            <a:ext cx="2071702" cy="29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857884" y="74730"/>
            <a:ext cx="328611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Лез-лез, лез-лез - никак не мог влезть и говорит: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-Я лучше у вас на крыше буду жить.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-Да ты нас раздавишь!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-Нет, не раздавлю.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-Ну так влезай!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6 0.003 C 0.25017 -0.00555 0.23212 -0.0111 0.21111 -0.01388 C 0.19792 -0.01966 0.18316 -0.01873 0.16996 -0.02451 C 0.15556 -0.03075 0.1401 -0.03653 0.12552 -0.04139 C 0.12396 -0.04278 0.1224 -0.04463 0.12066 -0.04555 C 0.11753 -0.0474 0.11111 -0.04971 0.11111 -0.04971 C 0.1059 -0.05457 0.08819 -0.06428 0.08108 -0.06682 C 0.07483 -0.07468 0.06962 -0.07376 0.06042 -0.07515 C 0.0559 -0.077 0.04566 -0.07977 0.04132 -0.0837 C 0.03854 -0.08625 0.03628 -0.08994 0.03333 -0.09203 C 0.03038 -0.09411 0.02656 -0.09388 0.02378 -0.09642 C 0.0125 -0.10636 0.00069 -0.11284 -0.01267 -0.11538 C -0.02153 -0.12324 -0.03264 -0.12879 -0.04288 -0.13226 C -0.04705 -0.13364 -0.05556 -0.13642 -0.05556 -0.13642 C -0.06042 -0.14336 -0.06632 -0.14243 -0.07292 -0.14497 C -0.08715 -0.15052 -0.10035 -0.15977 -0.11424 -0.16601 C -0.12066 -0.16879 -0.12951 -0.17526 -0.1349 -0.17873 C -0.13785 -0.18081 -0.14444 -0.18289 -0.14444 -0.18289 C -0.14705 -0.18636 -0.14965 -0.19006 -0.15226 -0.19353 C -0.15538 -0.19792 -0.16024 -0.20833 -0.16024 -0.20833 C -0.16076 -0.21041 -0.16094 -0.21272 -0.16181 -0.2148 C -0.16372 -0.21919 -0.16823 -0.22729 -0.16823 -0.22729 C -0.16997 -0.23422 -0.17309 -0.23931 -0.17448 -0.24648 C -0.17778 -0.26312 -0.17986 -0.27954 -0.18559 -0.29503 C -0.18976 -0.35168 -0.18559 -0.28486 -0.18559 -0.39445 C -0.18559 -0.41133 -0.18333 -0.42983 -0.18889 -0.44509 C -0.19132 -0.45179 -0.2 -0.46197 -0.2 -0.46197 C -0.20139 -0.46798 -0.20139 -0.46983 -0.20469 -0.47468 C -0.20764 -0.47908 -0.21424 -0.4874 -0.21424 -0.4874 C -0.21823 -0.50312 -0.22135 -0.51538 -0.23333 -0.52324 C -0.23837 -0.53041 -0.24757 -0.53549 -0.25399 -0.54035 C -0.26285 -0.54682 -0.27031 -0.55561 -0.27934 -0.56139 C -0.28611 -0.57041 -0.29271 -0.57249 -0.30156 -0.57619 C -0.3099 -0.58359 -0.30278 -0.5785 -0.3158 -0.58243 C -0.32344 -0.58474 -0.33212 -0.59191 -0.33958 -0.59307 C -0.34635 -0.59399 -0.3533 -0.59307 -0.36024 -0.59307 " pathEditMode="relative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36652" cy="5556808"/>
          </a:xfrm>
          <a:prstGeom prst="rect">
            <a:avLst/>
          </a:prstGeom>
          <a:noFill/>
        </p:spPr>
      </p:pic>
      <p:pic>
        <p:nvPicPr>
          <p:cNvPr id="12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536652" cy="5556808"/>
          </a:xfrm>
          <a:prstGeom prst="rect">
            <a:avLst/>
          </a:prstGeom>
          <a:noFill/>
        </p:spPr>
      </p:pic>
      <p:pic>
        <p:nvPicPr>
          <p:cNvPr id="13" name="Рисунок 12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0" y="1714488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laycast.ru/uploads/2016/05/03/185191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7500958" y="1785926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sunveter.ru/uploads/posts/2015-02/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1475096" cy="1428736"/>
          </a:xfrm>
          <a:prstGeom prst="rect">
            <a:avLst/>
          </a:prstGeom>
          <a:noFill/>
        </p:spPr>
      </p:pic>
      <p:pic>
        <p:nvPicPr>
          <p:cNvPr id="11" name="Рисунок 10" descr="http://publekc.ru/konspekt-nod-po-razvitiyu-rechi-v-raznovozrastnoj-2-j-mladshej/366352_html_m1a4da45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000372"/>
            <a:ext cx="1852280" cy="19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top-bal.ru/pars_docs/refs/81/80414/80414_html_m77f46b55.png"/>
          <p:cNvPicPr/>
          <p:nvPr/>
        </p:nvPicPr>
        <p:blipFill>
          <a:blip r:embed="rId7" cstate="print"/>
          <a:srcRect l="12000" t="17561" r="10000" b="6441"/>
          <a:stretch>
            <a:fillRect/>
          </a:stretch>
        </p:blipFill>
        <p:spPr bwMode="auto">
          <a:xfrm>
            <a:off x="2643174" y="2643182"/>
            <a:ext cx="1223544" cy="1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1.bp.blogspot.com/-LEpm4bKMtaA/VlSFAL-K2PI/AAAAAAAAAyk/mspoJ93H1HQ/s1600/%25D0%25B7%25D0%25B0%25D1%258F%25D1%2586.png"/>
          <p:cNvPicPr/>
          <p:nvPr/>
        </p:nvPicPr>
        <p:blipFill>
          <a:blip r:embed="rId8" cstate="print"/>
          <a:srcRect l="10714" t="8032" r="7738"/>
          <a:stretch>
            <a:fillRect/>
          </a:stretch>
        </p:blipFill>
        <p:spPr bwMode="auto">
          <a:xfrm>
            <a:off x="214282" y="4214818"/>
            <a:ext cx="1357322" cy="21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mipics.ru/images/1407246_art-60187.jpg"/>
          <p:cNvPicPr/>
          <p:nvPr/>
        </p:nvPicPr>
        <p:blipFill>
          <a:blip r:embed="rId9" cstate="print"/>
          <a:srcRect l="9043"/>
          <a:stretch>
            <a:fillRect/>
          </a:stretch>
        </p:blipFill>
        <p:spPr bwMode="auto">
          <a:xfrm>
            <a:off x="1500166" y="4286256"/>
            <a:ext cx="1571636" cy="235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ds04.infourok.ru/uploads/ex/10cf/00010eb6-a81cd841/hello_html_6aa58968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4276163"/>
            <a:ext cx="2022401" cy="258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lh4.googleusercontent.com/proxy/tW0Zag6RIuORqHki_LW3sU8XAciU3RR_4DInPxVvGutwTI_ui92k9ZsLj5yxW7n50kQh6QJFz_AxWLBjEBakOJPDhyJOpXlMBw=s0-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3714752"/>
            <a:ext cx="2071702" cy="29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500826" y="163965"/>
            <a:ext cx="26431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Влез медведь на крышу и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уселся и затрещал теремок…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23 -0.00324 C 0.23906 -0.01295 0.20868 -0.01272 0.17934 -0.02012 C 0.16649 -0.02336 0.15399 -0.02867 0.14132 -0.03284 C 0.13403 -0.03954 0.12604 -0.03885 0.11753 -0.04139 C 0.10503 -0.04509 0.09392 -0.04994 0.08108 -0.05203 C 0.07135 -0.05619 0.0625 -0.05989 0.05243 -0.06243 C 0.04201 -0.07214 0.05451 -0.06174 0.03976 -0.0689 C 0.03802 -0.06983 0.03663 -0.07191 0.0349 -0.07307 C 0.0309 -0.07561 0.02639 -0.07677 0.02222 -0.07931 C 0.02014 -0.0807 0.01806 -0.08208 0.01597 -0.0837 C 0.01424 -0.08509 0.01285 -0.08671 0.01111 -0.08786 C 0.00399 -0.09249 0.00851 -0.08671 0.00156 -0.09411 C -0.00469 -0.10081 -0.01267 -0.10914 -0.01736 -0.11746 C -0.02049 -0.12301 -0.02691 -0.13434 -0.02691 -0.13434 C -0.02969 -0.14613 -0.03472 -0.15538 -0.03958 -0.16601 C -0.04236 -0.17203 -0.04306 -0.17896 -0.04601 -0.18521 C -0.05035 -0.20879 -0.04427 -0.17966 -0.05069 -0.2 C -0.05417 -0.21087 -0.05642 -0.22451 -0.05868 -0.23584 C -0.06111 -0.24763 -0.06181 -0.26012 -0.0651 -0.27168 C -0.06736 -0.27954 -0.0691 -0.28717 -0.07135 -0.29503 C -0.07292 -0.30058 -0.07622 -0.31191 -0.07622 -0.31191 C -0.07813 -0.3281 -0.08264 -0.34336 -0.08733 -0.35838 C -0.09375 -0.37966 -0.09601 -0.40208 -0.10469 -0.42197 C -0.10694 -0.43746 -0.11319 -0.44648 -0.11892 -0.45989 C -0.12986 -0.48578 -0.13663 -0.51445 -0.15069 -0.53804 C -0.15504 -0.55607 -0.1625 -0.56509 -0.17135 -0.58035 C -0.17292 -0.58312 -0.17622 -0.5889 -0.17622 -0.5889 C -0.17917 -0.60047 -0.17569 -0.59052 -0.18403 -0.60162 C -0.18819 -0.60717 -0.19097 -0.61526 -0.19514 -0.62058 C -0.19705 -0.62312 -0.19965 -0.62428 -0.20156 -0.62682 C -0.20347 -0.62937 -0.20451 -0.6326 -0.20625 -0.63538 C -0.21163 -0.64393 -0.21927 -0.65133 -0.22535 -0.65873 C -0.23316 -0.66821 -0.24167 -0.67838 -0.24913 -0.68833 C -0.25278 -0.69318 -0.26215 -0.69526 -0.26667 -0.69873 C -0.27552 -0.70567 -0.26667 -0.70151 -0.27778 -0.70521 C -0.27882 -0.70729 -0.27934 -0.71006 -0.2809 -0.71145 C -0.28594 -0.71561 -0.29948 -0.71977 -0.30469 -0.72208 C -0.3066 -0.72278 -0.30781 -0.72509 -0.30955 -0.72625 C -0.31198 -0.72786 -0.3184 -0.72971 -0.32066 -0.73041 C -0.33177 -0.72971 -0.3434 -0.73272 -0.35399 -0.72833 C -0.35712 -0.72694 -0.35712 -0.71561 -0.35712 -0.71561 C -0.35833 -0.68486 -0.35764 -0.6807 -0.36181 -0.65873 C -0.36007 -0.60717 -0.36024 -0.62752 -0.36024 -0.59723 " pathEditMode="relative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36652" cy="5556808"/>
          </a:xfrm>
          <a:prstGeom prst="rect">
            <a:avLst/>
          </a:prstGeom>
          <a:noFill/>
        </p:spPr>
      </p:pic>
      <p:pic>
        <p:nvPicPr>
          <p:cNvPr id="12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536652" cy="5556808"/>
          </a:xfrm>
          <a:prstGeom prst="rect">
            <a:avLst/>
          </a:prstGeom>
          <a:noFill/>
        </p:spPr>
      </p:pic>
      <p:pic>
        <p:nvPicPr>
          <p:cNvPr id="13" name="Рисунок 12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0" y="1714488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laycast.ru/uploads/2016/05/03/185191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7500958" y="1785926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sunveter.ru/uploads/posts/2015-02/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1475096" cy="1428736"/>
          </a:xfrm>
          <a:prstGeom prst="rect">
            <a:avLst/>
          </a:prstGeom>
          <a:noFill/>
        </p:spPr>
      </p:pic>
      <p:pic>
        <p:nvPicPr>
          <p:cNvPr id="11" name="Рисунок 10" descr="http://publekc.ru/konspekt-nod-po-razvitiyu-rechi-v-raznovozrastnoj-2-j-mladshej/366352_html_m1a4da45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000372"/>
            <a:ext cx="1852280" cy="19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top-bal.ru/pars_docs/refs/81/80414/80414_html_m77f46b55.png"/>
          <p:cNvPicPr/>
          <p:nvPr/>
        </p:nvPicPr>
        <p:blipFill>
          <a:blip r:embed="rId7" cstate="print"/>
          <a:srcRect l="12000" t="17561" r="10000" b="6441"/>
          <a:stretch>
            <a:fillRect/>
          </a:stretch>
        </p:blipFill>
        <p:spPr bwMode="auto">
          <a:xfrm>
            <a:off x="2643174" y="2643182"/>
            <a:ext cx="1223544" cy="1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1.bp.blogspot.com/-LEpm4bKMtaA/VlSFAL-K2PI/AAAAAAAAAyk/mspoJ93H1HQ/s1600/%25D0%25B7%25D0%25B0%25D1%258F%25D1%2586.png"/>
          <p:cNvPicPr/>
          <p:nvPr/>
        </p:nvPicPr>
        <p:blipFill>
          <a:blip r:embed="rId8" cstate="print"/>
          <a:srcRect l="10714" t="8032" r="7738"/>
          <a:stretch>
            <a:fillRect/>
          </a:stretch>
        </p:blipFill>
        <p:spPr bwMode="auto">
          <a:xfrm>
            <a:off x="214282" y="4214818"/>
            <a:ext cx="1357322" cy="21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mipics.ru/images/1407246_art-60187.jpg"/>
          <p:cNvPicPr/>
          <p:nvPr/>
        </p:nvPicPr>
        <p:blipFill>
          <a:blip r:embed="rId9" cstate="print"/>
          <a:srcRect l="9043"/>
          <a:stretch>
            <a:fillRect/>
          </a:stretch>
        </p:blipFill>
        <p:spPr bwMode="auto">
          <a:xfrm>
            <a:off x="1500166" y="4286256"/>
            <a:ext cx="1571636" cy="235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ds04.infourok.ru/uploads/ex/10cf/00010eb6-a81cd841/hello_html_6aa58968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4276163"/>
            <a:ext cx="2022401" cy="258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lh4.googleusercontent.com/proxy/tW0Zag6RIuORqHki_LW3sU8XAciU3RR_4DInPxVvGutwTI_ui92k9ZsLj5yxW7n50kQh6QJFz_AxWLBjEBakOJPDhyJOpXlMBw=s0-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3714752"/>
            <a:ext cx="2071702" cy="29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500826" y="163965"/>
            <a:ext cx="26431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Влез медведь на крышу и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уселся и затрещал теремок…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23 -0.00324 C 0.23906 -0.01295 0.20868 -0.01272 0.17934 -0.02012 C 0.16649 -0.02336 0.15399 -0.02867 0.14132 -0.03284 C 0.13403 -0.03954 0.12604 -0.03885 0.11753 -0.04139 C 0.10503 -0.04509 0.09392 -0.04994 0.08108 -0.05203 C 0.07135 -0.05619 0.0625 -0.05989 0.05243 -0.06243 C 0.04201 -0.07214 0.05451 -0.06174 0.03976 -0.0689 C 0.03802 -0.06983 0.03663 -0.07191 0.0349 -0.07307 C 0.0309 -0.07561 0.02639 -0.07677 0.02222 -0.07931 C 0.02014 -0.0807 0.01806 -0.08208 0.01597 -0.0837 C 0.01424 -0.08509 0.01285 -0.08671 0.01111 -0.08786 C 0.00399 -0.09249 0.00851 -0.08671 0.00156 -0.09411 C -0.00469 -0.10081 -0.01267 -0.10914 -0.01736 -0.11746 C -0.02049 -0.12301 -0.02691 -0.13434 -0.02691 -0.13434 C -0.02969 -0.14613 -0.03472 -0.15538 -0.03958 -0.16601 C -0.04236 -0.17203 -0.04306 -0.17896 -0.04601 -0.18521 C -0.05035 -0.20879 -0.04427 -0.17966 -0.05069 -0.2 C -0.05417 -0.21087 -0.05642 -0.22451 -0.05868 -0.23584 C -0.06111 -0.24763 -0.06181 -0.26012 -0.0651 -0.27168 C -0.06736 -0.27954 -0.0691 -0.28717 -0.07135 -0.29503 C -0.07292 -0.30058 -0.07622 -0.31191 -0.07622 -0.31191 C -0.07813 -0.3281 -0.08264 -0.34336 -0.08733 -0.35838 C -0.09375 -0.37966 -0.09601 -0.40208 -0.10469 -0.42197 C -0.10694 -0.43746 -0.11319 -0.44648 -0.11892 -0.45989 C -0.12986 -0.48578 -0.13663 -0.51445 -0.15069 -0.53804 C -0.15504 -0.55607 -0.1625 -0.56509 -0.17135 -0.58035 C -0.17292 -0.58312 -0.17622 -0.5889 -0.17622 -0.5889 C -0.17917 -0.60047 -0.17569 -0.59052 -0.18403 -0.60162 C -0.18819 -0.60717 -0.19097 -0.61526 -0.19514 -0.62058 C -0.19705 -0.62312 -0.19965 -0.62428 -0.20156 -0.62682 C -0.20347 -0.62937 -0.20451 -0.6326 -0.20625 -0.63538 C -0.21163 -0.64393 -0.21927 -0.65133 -0.22535 -0.65873 C -0.23316 -0.66821 -0.24167 -0.67838 -0.24913 -0.68833 C -0.25278 -0.69318 -0.26215 -0.69526 -0.26667 -0.69873 C -0.27552 -0.70567 -0.26667 -0.70151 -0.27778 -0.70521 C -0.27882 -0.70729 -0.27934 -0.71006 -0.2809 -0.71145 C -0.28594 -0.71561 -0.29948 -0.71977 -0.30469 -0.72208 C -0.3066 -0.72278 -0.30781 -0.72509 -0.30955 -0.72625 C -0.31198 -0.72786 -0.3184 -0.72971 -0.32066 -0.73041 C -0.33177 -0.72971 -0.3434 -0.73272 -0.35399 -0.72833 C -0.35712 -0.72694 -0.35712 -0.71561 -0.35712 -0.71561 C -0.35833 -0.68486 -0.35764 -0.6807 -0.36181 -0.65873 C -0.36007 -0.60717 -0.36024 -0.62752 -0.36024 -0.59723 " pathEditMode="relative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68/14/fa5934d5e443d0f327781c0cb4f8cbdd6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00562" y="4982182"/>
            <a:ext cx="421484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…упал на бок теремок и весь развалился. Выбежали звери, расстроенные, не знают, где им жить теперь. Но потом договорились каждый по веточке, да по бревнышку принести, чтобы теремок заново смастерить.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taopic.com/uploads/allimg/110508/10023-11050Q525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214290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Ребята, давайте построим животным теремок!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геометрические фигуры нам понадобятся?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.pinimg.com/originals/56/b7/ac/56b7acdcea5e1815e5a485fe026442e9.jpg"/>
          <p:cNvPicPr/>
          <p:nvPr/>
        </p:nvPicPr>
        <p:blipFill>
          <a:blip r:embed="rId3" cstate="print"/>
          <a:srcRect l="10236" r="10388" b="3797"/>
          <a:stretch>
            <a:fillRect/>
          </a:stretch>
        </p:blipFill>
        <p:spPr bwMode="auto">
          <a:xfrm>
            <a:off x="3786182" y="1071546"/>
            <a:ext cx="42862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centraldepintura.com/4203-medium_default/xyladecor-aquatech-lasur-extra-mate.jpg"/>
          <p:cNvPicPr/>
          <p:nvPr/>
        </p:nvPicPr>
        <p:blipFill>
          <a:blip r:embed="rId4" cstate="print"/>
          <a:srcRect l="9896" t="10294" r="11019" b="10784"/>
          <a:stretch>
            <a:fillRect/>
          </a:stretch>
        </p:blipFill>
        <p:spPr bwMode="auto">
          <a:xfrm>
            <a:off x="642910" y="4857760"/>
            <a:ext cx="1714057" cy="171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11429" t="11429" r="10286" b="10286"/>
          <a:stretch>
            <a:fillRect/>
          </a:stretch>
        </p:blipFill>
        <p:spPr bwMode="auto">
          <a:xfrm>
            <a:off x="2857488" y="5214950"/>
            <a:ext cx="1449566" cy="1376253"/>
          </a:xfrm>
          <a:prstGeom prst="rect">
            <a:avLst/>
          </a:prstGeom>
          <a:noFill/>
        </p:spPr>
      </p:pic>
      <p:pic>
        <p:nvPicPr>
          <p:cNvPr id="9" name="Рисунок 8" descr="Геометрические фигуры прямоугольник"/>
          <p:cNvPicPr/>
          <p:nvPr/>
        </p:nvPicPr>
        <p:blipFill>
          <a:blip r:embed="rId6" cstate="print"/>
          <a:srcRect l="8771" t="26071" r="67936" b="25884"/>
          <a:stretch>
            <a:fillRect/>
          </a:stretch>
        </p:blipFill>
        <p:spPr bwMode="auto">
          <a:xfrm>
            <a:off x="4929190" y="5143512"/>
            <a:ext cx="775852" cy="143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catherineasquithgallery.com/uploads/posts/2021-02/thumbs/1612668981_1-p-zelenii-treugolnik-na-prozrachnom-fone-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572008"/>
            <a:ext cx="2083981" cy="20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taopic.com/uploads/allimg/110508/10023-11050Q525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Рисунок 5" descr="https://www.centraldepintura.com/4203-medium_default/xyladecor-aquatech-lasur-extra-mate.jpg"/>
          <p:cNvPicPr/>
          <p:nvPr/>
        </p:nvPicPr>
        <p:blipFill>
          <a:blip r:embed="rId3" cstate="print"/>
          <a:srcRect l="9896" t="10294" r="11019" b="10784"/>
          <a:stretch>
            <a:fillRect/>
          </a:stretch>
        </p:blipFill>
        <p:spPr bwMode="auto">
          <a:xfrm>
            <a:off x="2714612" y="3214686"/>
            <a:ext cx="2857065" cy="28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1429" t="11429" r="10286" b="10286"/>
          <a:stretch>
            <a:fillRect/>
          </a:stretch>
        </p:blipFill>
        <p:spPr bwMode="auto">
          <a:xfrm>
            <a:off x="3571868" y="3429000"/>
            <a:ext cx="1143008" cy="1161939"/>
          </a:xfrm>
          <a:prstGeom prst="rect">
            <a:avLst/>
          </a:prstGeom>
          <a:noFill/>
        </p:spPr>
      </p:pic>
      <p:pic>
        <p:nvPicPr>
          <p:cNvPr id="8" name="Рисунок 7" descr="https://catherineasquithgallery.com/uploads/posts/2021-02/thumbs/1612668981_1-p-zelenii-treugolnik-na-prozrachnom-fone-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714356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Геометрические фигуры прямоугольник"/>
          <p:cNvPicPr/>
          <p:nvPr/>
        </p:nvPicPr>
        <p:blipFill>
          <a:blip r:embed="rId6" cstate="print"/>
          <a:srcRect l="8771" t="26071" r="67936" b="25884"/>
          <a:stretch>
            <a:fillRect/>
          </a:stretch>
        </p:blipFill>
        <p:spPr bwMode="auto">
          <a:xfrm>
            <a:off x="4572000" y="4572008"/>
            <a:ext cx="775852" cy="143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proza.ru/pics/2021/07/30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4912" y="214290"/>
            <a:ext cx="161333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36652" cy="5556808"/>
          </a:xfrm>
          <a:prstGeom prst="rect">
            <a:avLst/>
          </a:prstGeom>
          <a:noFill/>
        </p:spPr>
      </p:pic>
      <p:pic>
        <p:nvPicPr>
          <p:cNvPr id="12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536652" cy="5556808"/>
          </a:xfrm>
          <a:prstGeom prst="rect">
            <a:avLst/>
          </a:prstGeom>
          <a:noFill/>
        </p:spPr>
      </p:pic>
      <p:pic>
        <p:nvPicPr>
          <p:cNvPr id="13" name="Рисунок 12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0" y="1714488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laycast.ru/uploads/2016/05/03/185191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7500958" y="1785926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sunveter.ru/uploads/posts/2015-02/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1475096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36652" cy="5556808"/>
          </a:xfrm>
          <a:prstGeom prst="rect">
            <a:avLst/>
          </a:prstGeom>
          <a:noFill/>
        </p:spPr>
      </p:pic>
      <p:pic>
        <p:nvPicPr>
          <p:cNvPr id="12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536652" cy="5556808"/>
          </a:xfrm>
          <a:prstGeom prst="rect">
            <a:avLst/>
          </a:prstGeom>
          <a:noFill/>
        </p:spPr>
      </p:pic>
      <p:pic>
        <p:nvPicPr>
          <p:cNvPr id="13" name="Рисунок 12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0" y="1714488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laycast.ru/uploads/2016/05/03/185191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7500958" y="1785926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sunveter.ru/uploads/posts/2015-02/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1475096" cy="14287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86446" y="285729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Стоит в поле теремок.</a:t>
            </a:r>
          </a:p>
          <a:p>
            <a:r>
              <a:rPr lang="ru-RU" sz="1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низок, не высок….</a:t>
            </a:r>
            <a:endParaRPr lang="ru-RU" sz="1600" b="1" spc="50" dirty="0">
              <a:ln w="11430"/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36652" cy="5556808"/>
          </a:xfrm>
          <a:prstGeom prst="rect">
            <a:avLst/>
          </a:prstGeom>
          <a:noFill/>
        </p:spPr>
      </p:pic>
      <p:pic>
        <p:nvPicPr>
          <p:cNvPr id="12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536652" cy="5556808"/>
          </a:xfrm>
          <a:prstGeom prst="rect">
            <a:avLst/>
          </a:prstGeom>
          <a:noFill/>
        </p:spPr>
      </p:pic>
      <p:pic>
        <p:nvPicPr>
          <p:cNvPr id="13" name="Рисунок 12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0" y="1714488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laycast.ru/uploads/2016/05/03/185191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7500958" y="1785926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sunveter.ru/uploads/posts/2015-02/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1475096" cy="14287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00232" y="214290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Бежит мимо мышка-норушка. Увидела теремок, остановилась и спрашивает:</a:t>
            </a:r>
            <a:br>
              <a:rPr lang="ru-RU" sz="1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Теремок-теремок! Кто в тереме живет?</a:t>
            </a:r>
          </a:p>
          <a:p>
            <a:r>
              <a:rPr lang="ru-RU" sz="1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Никто не отзывается. Вот она и вошла и стала жить в теремке</a:t>
            </a:r>
            <a:r>
              <a:rPr lang="ru-RU" sz="1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spc="50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Сколько героев стало жить в Теремке?                         </a:t>
            </a:r>
            <a:endParaRPr lang="ru-RU" sz="20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мышка норушка сказ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32750" y="4714884"/>
            <a:ext cx="1711250" cy="18448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00232" y="1714488"/>
            <a:ext cx="44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46 0.00347 C 0.23698 0.00139 0.23924 -0.00139 0.23802 -0.00301 C 0.23559 -0.00624 0.2316 -0.00578 0.22848 -0.00717 C 0.21389 -0.01364 0.19775 -0.01133 0.18247 -0.01341 C 0.14618 -0.01827 0.10938 -0.01642 0.07292 -0.0178 C 0.01476 -0.01711 -0.10173 -0.09087 -0.10173 -0.0134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36652" cy="5556808"/>
          </a:xfrm>
          <a:prstGeom prst="rect">
            <a:avLst/>
          </a:prstGeom>
          <a:noFill/>
        </p:spPr>
      </p:pic>
      <p:pic>
        <p:nvPicPr>
          <p:cNvPr id="12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536652" cy="5556808"/>
          </a:xfrm>
          <a:prstGeom prst="rect">
            <a:avLst/>
          </a:prstGeom>
          <a:noFill/>
        </p:spPr>
      </p:pic>
      <p:pic>
        <p:nvPicPr>
          <p:cNvPr id="13" name="Рисунок 12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0" y="1714488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laycast.ru/uploads/2016/05/03/185191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7500958" y="1785926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sunveter.ru/uploads/posts/2015-02/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1475096" cy="1428736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286380" y="20803"/>
            <a:ext cx="38576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Прискакала лягушка-квакушка: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Теремок-теремок! Кто в тереме живет?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Я, мышка-норушка, а ты кто?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я лягушка-квакушка.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Ступай ко мне жить.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Вошла лягушка, и стали вдвоем жить.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publekc.ru/konspekt-nod-po-razvitiyu-rechi-v-raznovozrastnoj-2-j-mladshej/366352_html_m1a4da45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429000"/>
            <a:ext cx="1852280" cy="19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top-bal.ru/pars_docs/refs/81/80414/80414_html_m77f46b55.png"/>
          <p:cNvPicPr/>
          <p:nvPr/>
        </p:nvPicPr>
        <p:blipFill>
          <a:blip r:embed="rId7" cstate="print"/>
          <a:srcRect l="12000" t="17561" r="10000" b="6441"/>
          <a:stretch>
            <a:fillRect/>
          </a:stretch>
        </p:blipFill>
        <p:spPr bwMode="auto">
          <a:xfrm>
            <a:off x="6786578" y="4357694"/>
            <a:ext cx="1437858" cy="22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215206" y="192880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1 -0.04001 C 0.34723 -0.02891 0.36858 -0.03746 0.30157 -0.03584 C 0.26303 -0.03492 0.22431 -0.03446 0.18577 -0.03376 C 0.16754 -0.02983 0.15018 -0.02313 0.13178 -0.02105 C 0.11129 -0.01573 0.08907 -0.0148 0.06824 -0.01272 C 0.05504 -0.00625 0.03456 -0.00555 0.02067 -0.00417 C 0.0139 -0.00116 0.00713 -7.39884E-6 5.27778E-6 -7.39884E-6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36652" cy="5556808"/>
          </a:xfrm>
          <a:prstGeom prst="rect">
            <a:avLst/>
          </a:prstGeom>
          <a:noFill/>
        </p:spPr>
      </p:pic>
      <p:pic>
        <p:nvPicPr>
          <p:cNvPr id="12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536652" cy="5556808"/>
          </a:xfrm>
          <a:prstGeom prst="rect">
            <a:avLst/>
          </a:prstGeom>
          <a:noFill/>
        </p:spPr>
      </p:pic>
      <p:pic>
        <p:nvPicPr>
          <p:cNvPr id="13" name="Рисунок 12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0" y="1714488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laycast.ru/uploads/2016/05/03/185191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7500958" y="1785926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sunveter.ru/uploads/posts/2015-02/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1475096" cy="1428736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57818" y="-935"/>
            <a:ext cx="35719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Прибежал зайчик: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Теремок-теремок! Кто в тереме живет?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Я, мышка-норушка, я, лягушка-квакушка, а ты кто?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зайчик-побегайчик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Ступай к нам жить.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Стали они втроем жить.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publekc.ru/konspekt-nod-po-razvitiyu-rechi-v-raznovozrastnoj-2-j-mladshej/366352_html_m1a4da45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429000"/>
            <a:ext cx="1852280" cy="19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top-bal.ru/pars_docs/refs/81/80414/80414_html_m77f46b55.png"/>
          <p:cNvPicPr/>
          <p:nvPr/>
        </p:nvPicPr>
        <p:blipFill>
          <a:blip r:embed="rId7" cstate="print"/>
          <a:srcRect l="12000" t="17561" r="10000" b="6441"/>
          <a:stretch>
            <a:fillRect/>
          </a:stretch>
        </p:blipFill>
        <p:spPr bwMode="auto">
          <a:xfrm>
            <a:off x="2571736" y="3500438"/>
            <a:ext cx="1223544" cy="1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1.bp.blogspot.com/-LEpm4bKMtaA/VlSFAL-K2PI/AAAAAAAAAyk/mspoJ93H1HQ/s1600/%25D0%25B7%25D0%25B0%25D1%258F%25D1%2586.png"/>
          <p:cNvPicPr/>
          <p:nvPr/>
        </p:nvPicPr>
        <p:blipFill>
          <a:blip r:embed="rId8" cstate="print"/>
          <a:srcRect l="10714" t="8032" r="7738"/>
          <a:stretch>
            <a:fillRect/>
          </a:stretch>
        </p:blipFill>
        <p:spPr bwMode="auto">
          <a:xfrm>
            <a:off x="7072330" y="4330343"/>
            <a:ext cx="1818167" cy="252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071670" y="12144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38 -0.01364 C 0.27778 -0.01942 0.27101 -0.01873 0.26372 -0.02197 C 0.14844 -0.02081 0.10348 -0.02775 0.01771 -0.01364 C -0.03177 0.00786 -0.08281 0.00532 -0.13472 0.00532 " pathEditMode="relative" ptsTypes="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36652" cy="5556808"/>
          </a:xfrm>
          <a:prstGeom prst="rect">
            <a:avLst/>
          </a:prstGeom>
          <a:noFill/>
        </p:spPr>
      </p:pic>
      <p:pic>
        <p:nvPicPr>
          <p:cNvPr id="12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536652" cy="5556808"/>
          </a:xfrm>
          <a:prstGeom prst="rect">
            <a:avLst/>
          </a:prstGeom>
          <a:noFill/>
        </p:spPr>
      </p:pic>
      <p:pic>
        <p:nvPicPr>
          <p:cNvPr id="13" name="Рисунок 12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0" y="1714488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laycast.ru/uploads/2016/05/03/185191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7500958" y="1785926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sunveter.ru/uploads/posts/2015-02/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1475096" cy="1428736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357686" y="-20562"/>
            <a:ext cx="47863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Прибежала лисичка: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Теремок-теремок! Кто в тереме живет?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Мышка-норушка, лягушка-квакушка,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зайчик-побегайчик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а ты кто?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я лисичка-сестричка.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Иди к нам.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лисичка стала в теремке жить. Стали они вчетвером жить.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150017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publekc.ru/konspekt-nod-po-razvitiyu-rechi-v-raznovozrastnoj-2-j-mladshej/366352_html_m1a4da45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429000"/>
            <a:ext cx="1852280" cy="19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top-bal.ru/pars_docs/refs/81/80414/80414_html_m77f46b55.png"/>
          <p:cNvPicPr/>
          <p:nvPr/>
        </p:nvPicPr>
        <p:blipFill>
          <a:blip r:embed="rId7" cstate="print"/>
          <a:srcRect l="12000" t="17561" r="10000" b="6441"/>
          <a:stretch>
            <a:fillRect/>
          </a:stretch>
        </p:blipFill>
        <p:spPr bwMode="auto">
          <a:xfrm>
            <a:off x="2571736" y="3500438"/>
            <a:ext cx="1223544" cy="1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1.bp.blogspot.com/-LEpm4bKMtaA/VlSFAL-K2PI/AAAAAAAAAyk/mspoJ93H1HQ/s1600/%25D0%25B7%25D0%25B0%25D1%258F%25D1%2586.png"/>
          <p:cNvPicPr/>
          <p:nvPr/>
        </p:nvPicPr>
        <p:blipFill>
          <a:blip r:embed="rId8" cstate="print"/>
          <a:srcRect l="10714" t="8032" r="7738"/>
          <a:stretch>
            <a:fillRect/>
          </a:stretch>
        </p:blipFill>
        <p:spPr bwMode="auto">
          <a:xfrm>
            <a:off x="571472" y="4214818"/>
            <a:ext cx="1357322" cy="21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mipics.ru/images/1407246_art-60187.jpg"/>
          <p:cNvPicPr/>
          <p:nvPr/>
        </p:nvPicPr>
        <p:blipFill>
          <a:blip r:embed="rId9" cstate="print"/>
          <a:srcRect l="9043"/>
          <a:stretch>
            <a:fillRect/>
          </a:stretch>
        </p:blipFill>
        <p:spPr bwMode="auto">
          <a:xfrm>
            <a:off x="6643702" y="4148025"/>
            <a:ext cx="2175357" cy="27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46 -0.02359 C 0.3717 -0.03307 0.35295 -0.03099 0.34131 -0.03191 C 0.321 -0.0407 0.34565 -0.03076 0.29045 -0.03608 C 0.27968 -0.037 0.26927 -0.04047 0.25868 -0.04255 C 0.23437 -0.04186 0.21006 -0.04186 0.18576 -0.04047 C 0.1802 -0.04024 0.18038 -0.03561 0.17465 -0.03399 C 0.16944 -0.03238 0.16406 -0.03261 0.15868 -0.03191 C 0.15277 -0.02983 0.14861 -0.0259 0.14288 -0.02359 C 0.12864 -0.01804 0.11128 -0.01203 0.09687 -0.01087 C 0.07569 -0.00925 0.05451 -0.00949 0.03333 -0.00879 C 0.02621 -0.00532 0.01857 -0.00417 0.01111 -0.00232 C 0.00746 -0.00139 -8.33333E-6 -0.00024 -8.33333E-6 -0.00024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36652" cy="5556808"/>
          </a:xfrm>
          <a:prstGeom prst="rect">
            <a:avLst/>
          </a:prstGeom>
          <a:noFill/>
        </p:spPr>
      </p:pic>
      <p:pic>
        <p:nvPicPr>
          <p:cNvPr id="12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536652" cy="5556808"/>
          </a:xfrm>
          <a:prstGeom prst="rect">
            <a:avLst/>
          </a:prstGeom>
          <a:noFill/>
        </p:spPr>
      </p:pic>
      <p:pic>
        <p:nvPicPr>
          <p:cNvPr id="13" name="Рисунок 12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0" y="1714488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laycast.ru/uploads/2016/05/03/185191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7500958" y="1785926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sunveter.ru/uploads/posts/2015-02/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1475096" cy="1428736"/>
          </a:xfrm>
          <a:prstGeom prst="rect">
            <a:avLst/>
          </a:prstGeom>
          <a:noFill/>
        </p:spPr>
      </p:pic>
      <p:pic>
        <p:nvPicPr>
          <p:cNvPr id="11" name="Рисунок 10" descr="http://publekc.ru/konspekt-nod-po-razvitiyu-rechi-v-raznovozrastnoj-2-j-mladshej/366352_html_m1a4da45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429000"/>
            <a:ext cx="1852280" cy="19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top-bal.ru/pars_docs/refs/81/80414/80414_html_m77f46b55.png"/>
          <p:cNvPicPr/>
          <p:nvPr/>
        </p:nvPicPr>
        <p:blipFill>
          <a:blip r:embed="rId7" cstate="print"/>
          <a:srcRect l="12000" t="17561" r="10000" b="6441"/>
          <a:stretch>
            <a:fillRect/>
          </a:stretch>
        </p:blipFill>
        <p:spPr bwMode="auto">
          <a:xfrm>
            <a:off x="2643174" y="2643182"/>
            <a:ext cx="1223544" cy="1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1.bp.blogspot.com/-LEpm4bKMtaA/VlSFAL-K2PI/AAAAAAAAAyk/mspoJ93H1HQ/s1600/%25D0%25B7%25D0%25B0%25D1%258F%25D1%2586.png"/>
          <p:cNvPicPr/>
          <p:nvPr/>
        </p:nvPicPr>
        <p:blipFill>
          <a:blip r:embed="rId8" cstate="print"/>
          <a:srcRect l="10714" t="8032" r="7738"/>
          <a:stretch>
            <a:fillRect/>
          </a:stretch>
        </p:blipFill>
        <p:spPr bwMode="auto">
          <a:xfrm>
            <a:off x="571472" y="4214818"/>
            <a:ext cx="1357322" cy="21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mipics.ru/images/1407246_art-60187.jpg"/>
          <p:cNvPicPr/>
          <p:nvPr/>
        </p:nvPicPr>
        <p:blipFill>
          <a:blip r:embed="rId9" cstate="print"/>
          <a:srcRect l="9043"/>
          <a:stretch>
            <a:fillRect/>
          </a:stretch>
        </p:blipFill>
        <p:spPr bwMode="auto">
          <a:xfrm>
            <a:off x="2000232" y="4286256"/>
            <a:ext cx="1571636" cy="235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29058" y="12265"/>
            <a:ext cx="521494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Прибежал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волчок-серый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бочок, заглянул в дверь и спрашивает: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Теремок-теремок! Кто в тереме живет?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Мышка-норушка, лягушка-квакушка,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зайчик-побегайчик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лисичка-сестричка, а ты кто?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волчок-серый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бочок.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Иди к нам жить! Стали пятеро жить.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0232" y="13572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https://ds04.infourok.ru/uploads/ex/10cf/00010eb6-a81cd841/hello_html_6aa58968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3857628"/>
            <a:ext cx="2022401" cy="258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31 -0.00624 C 0.33212 -0.00971 0.3158 -0.01295 0.29844 -0.0148 C 0.27031 -0.03353 0.23698 -0.01526 0.20642 -0.02312 C 0.20382 -0.02451 0.20139 -0.02752 0.19844 -0.02752 C 0.15556 -0.02821 0.11285 -0.02682 0.06997 -0.02544 C 0.04705 -0.02474 0.02292 -1.79191E-6 2.22222E-6 -1.79191E-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36652" cy="5556808"/>
          </a:xfrm>
          <a:prstGeom prst="rect">
            <a:avLst/>
          </a:prstGeom>
          <a:noFill/>
        </p:spPr>
      </p:pic>
      <p:pic>
        <p:nvPicPr>
          <p:cNvPr id="12" name="Picture 6" descr="http://st.depositphotos.com/1001009/3111/i/950/depositphotos_31117511--log-home-with-a-straw-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536652" cy="5556808"/>
          </a:xfrm>
          <a:prstGeom prst="rect">
            <a:avLst/>
          </a:prstGeom>
          <a:noFill/>
        </p:spPr>
      </p:pic>
      <p:pic>
        <p:nvPicPr>
          <p:cNvPr id="13" name="Рисунок 12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0" y="1714488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laycast.ru/uploads/2016/05/03/185191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bload.de/img/agaclar_png_nisanboarscydx.png"/>
          <p:cNvPicPr/>
          <p:nvPr/>
        </p:nvPicPr>
        <p:blipFill>
          <a:blip r:embed="rId3" cstate="print"/>
          <a:srcRect l="12167" t="1667" r="13833" b="12000"/>
          <a:stretch>
            <a:fillRect/>
          </a:stretch>
        </p:blipFill>
        <p:spPr bwMode="auto">
          <a:xfrm>
            <a:off x="7500958" y="1785926"/>
            <a:ext cx="1928794" cy="35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sunveter.ru/uploads/posts/2015-02/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1475096" cy="1428736"/>
          </a:xfrm>
          <a:prstGeom prst="rect">
            <a:avLst/>
          </a:prstGeom>
          <a:noFill/>
        </p:spPr>
      </p:pic>
      <p:pic>
        <p:nvPicPr>
          <p:cNvPr id="11" name="Рисунок 10" descr="http://publekc.ru/konspekt-nod-po-razvitiyu-rechi-v-raznovozrastnoj-2-j-mladshej/366352_html_m1a4da45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000372"/>
            <a:ext cx="1852280" cy="19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top-bal.ru/pars_docs/refs/81/80414/80414_html_m77f46b55.png"/>
          <p:cNvPicPr/>
          <p:nvPr/>
        </p:nvPicPr>
        <p:blipFill>
          <a:blip r:embed="rId7" cstate="print"/>
          <a:srcRect l="12000" t="17561" r="10000" b="6441"/>
          <a:stretch>
            <a:fillRect/>
          </a:stretch>
        </p:blipFill>
        <p:spPr bwMode="auto">
          <a:xfrm>
            <a:off x="2643174" y="2643182"/>
            <a:ext cx="1223544" cy="1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1.bp.blogspot.com/-LEpm4bKMtaA/VlSFAL-K2PI/AAAAAAAAAyk/mspoJ93H1HQ/s1600/%25D0%25B7%25D0%25B0%25D1%258F%25D1%2586.png"/>
          <p:cNvPicPr/>
          <p:nvPr/>
        </p:nvPicPr>
        <p:blipFill>
          <a:blip r:embed="rId8" cstate="print"/>
          <a:srcRect l="10714" t="8032" r="7738"/>
          <a:stretch>
            <a:fillRect/>
          </a:stretch>
        </p:blipFill>
        <p:spPr bwMode="auto">
          <a:xfrm>
            <a:off x="214282" y="4214818"/>
            <a:ext cx="1357322" cy="21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mipics.ru/images/1407246_art-60187.jpg"/>
          <p:cNvPicPr/>
          <p:nvPr/>
        </p:nvPicPr>
        <p:blipFill>
          <a:blip r:embed="rId9" cstate="print"/>
          <a:srcRect l="9043"/>
          <a:stretch>
            <a:fillRect/>
          </a:stretch>
        </p:blipFill>
        <p:spPr bwMode="auto">
          <a:xfrm>
            <a:off x="1500166" y="4286256"/>
            <a:ext cx="1571636" cy="235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ds04.infourok.ru/uploads/ex/10cf/00010eb6-a81cd841/hello_html_6aa58968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4276163"/>
            <a:ext cx="2022401" cy="258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868" y="-3406"/>
            <a:ext cx="557213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Вдруг идет мимо медведь косолапый. Увидел медведь теремок остановился и заревел: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Теремок-теремок! Кто в тереме живет?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Мышка-норушка, лягушка-квакушка,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зайчик-побегайчик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лисичка-сестричка,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волчок-серый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бочок.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медведь-косолапый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Иди к нам жить. Медведь и полез в теремок.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Сколько героев в сказке стало?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https://lh4.googleusercontent.com/proxy/tW0Zag6RIuORqHki_LW3sU8XAciU3RR_4DInPxVvGutwTI_ui92k9ZsLj5yxW7n50kQh6QJFz_AxWLBjEBakOJPDhyJOpXlMBw=s0-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3714752"/>
            <a:ext cx="2071702" cy="29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143108" y="15716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45 0.00948 C 0.28455 0.00115 0.2783 -0.00463 0.26996 -0.00763 C 0.25851 -0.01734 0.24201 -0.0222 0.22865 -0.02659 C 0.21649 -0.03723 0.20278 -0.0437 0.18889 -0.04971 C 0.18316 -0.05758 0.18871 -0.05156 0.17934 -0.05619 C 0.17014 -0.06081 0.16198 -0.06798 0.15243 -0.07099 C 0.13594 -0.0874 0.12101 -0.10428 0.10642 -0.1237 C 0.10503 -0.12555 0.10451 -0.12833 0.1033 -0.13018 C 0.10156 -0.13295 0.0934 -0.14336 0.09045 -0.14705 C 0.08767 -0.15052 0.08698 -0.1563 0.0842 -0.15977 C 0.07917 -0.16648 0.07587 -0.17364 0.06996 -0.17873 C 0.06371 -0.19492 0.05208 -0.20185 0.04288 -0.2148 C 0.03958 -0.22775 0.04427 -0.21526 0.0349 -0.22312 C 0.03229 -0.22521 0.03108 -0.22937 0.02865 -0.23168 C 0.02674 -0.23353 0.02431 -0.23445 0.02222 -0.23584 C 0.0184 -0.2437 0.01302 -0.2481 0.00799 -0.2548 C 0.00469 -0.26867 -0.00417 -0.27307 -0.01111 -0.28231 C -0.01302 -0.28486 -0.01406 -0.28833 -0.0158 -0.29087 C -0.02344 -0.30266 -0.03316 -0.31075 -0.04288 -0.31838 C -0.06302 -0.33388 -0.05017 -0.32833 -0.06337 -0.33318 C -0.06944 -0.34081 -0.07934 -0.34289 -0.08733 -0.34567 C -0.09826 -0.34937 -0.10642 -0.35954 -0.11736 -0.36278 C -0.13142 -0.37642 -0.11649 -0.36347 -0.13004 -0.3711 C -0.13438 -0.37364 -0.13819 -0.37804 -0.14288 -0.37966 C -0.14896 -0.38174 -0.15417 -0.3859 -0.16024 -0.38798 C -0.16701 -0.39029 -0.17396 -0.39214 -0.1809 -0.39445 C -0.18837 -0.39677 -0.19583 -0.40162 -0.20313 -0.40486 C -0.20781 -0.40694 -0.21736 -0.41133 -0.21736 -0.41133 C -0.22205 -0.41734 -0.22535 -0.41966 -0.23177 -0.42197 C -0.23837 -0.42867 -0.24427 -0.4363 -0.25069 -0.44301 C -0.2533 -0.44578 -0.25417 -0.45133 -0.25712 -0.45364 C -0.26059 -0.45665 -0.27274 -0.46197 -0.27778 -0.46197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190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</dc:creator>
  <cp:lastModifiedBy>z</cp:lastModifiedBy>
  <cp:revision>14</cp:revision>
  <dcterms:created xsi:type="dcterms:W3CDTF">2018-03-22T15:00:25Z</dcterms:created>
  <dcterms:modified xsi:type="dcterms:W3CDTF">2022-03-14T15:56:56Z</dcterms:modified>
</cp:coreProperties>
</file>