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2" r:id="rId6"/>
    <p:sldId id="261" r:id="rId7"/>
    <p:sldId id="268" r:id="rId8"/>
    <p:sldId id="267" r:id="rId9"/>
    <p:sldId id="265" r:id="rId10"/>
    <p:sldId id="269" r:id="rId11"/>
    <p:sldId id="272" r:id="rId12"/>
    <p:sldId id="271" r:id="rId13"/>
    <p:sldId id="270" r:id="rId14"/>
    <p:sldId id="260" r:id="rId15"/>
    <p:sldId id="259" r:id="rId16"/>
    <p:sldId id="276" r:id="rId17"/>
    <p:sldId id="274" r:id="rId18"/>
    <p:sldId id="273" r:id="rId19"/>
    <p:sldId id="277" r:id="rId20"/>
    <p:sldId id="281" r:id="rId21"/>
    <p:sldId id="280" r:id="rId22"/>
    <p:sldId id="279" r:id="rId23"/>
    <p:sldId id="278" r:id="rId24"/>
    <p:sldId id="284" r:id="rId25"/>
    <p:sldId id="289" r:id="rId26"/>
    <p:sldId id="283" r:id="rId27"/>
    <p:sldId id="292" r:id="rId28"/>
    <p:sldId id="294" r:id="rId29"/>
    <p:sldId id="293" r:id="rId30"/>
    <p:sldId id="297" r:id="rId31"/>
    <p:sldId id="296" r:id="rId32"/>
    <p:sldId id="282" r:id="rId33"/>
    <p:sldId id="299" r:id="rId34"/>
    <p:sldId id="303" r:id="rId35"/>
    <p:sldId id="302" r:id="rId36"/>
    <p:sldId id="301" r:id="rId37"/>
    <p:sldId id="309" r:id="rId38"/>
    <p:sldId id="305" r:id="rId39"/>
    <p:sldId id="304" r:id="rId40"/>
    <p:sldId id="308" r:id="rId41"/>
    <p:sldId id="307" r:id="rId42"/>
    <p:sldId id="30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423/38189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.poembook.ru/theme/40/b5/dd/91046c06c8ca557aee8755597ded49f0e63914c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14300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Д/игра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«Жанры живописи»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holstshop.ru/media/hires/vasilii-andreevich-tropinin/1314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1676400" cy="220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Ð¦Ð²ÐµÑÑ Ð¸ ÑÑÑÐºÑÑ Ð½Ð° ÐºÐ°Ð¼ÐµÐ½Ð½Ð¾Ð¼ ÑÑÑÑÐ¿Ðµ Ð² Ð¿Ð°ÑÐºÐ¾Ð²Ð¾Ð¼ Ð¿ÐµÐ¹Ð·Ð°Ð¶Ðµ. Ð¯Ð½ Ð²Ð°Ð½ ÐÑ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581400"/>
            <a:ext cx="1677600" cy="220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crosti.ru/patterns/00/0e/b9/b0589fdf2c/pictur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581400"/>
            <a:ext cx="1677600" cy="220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879561/7e9e67f5-0270-447a-932e-5f8cb2fe3457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85818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e01.alicdn.com/kf/HTB1UIa7e29TBuNjy1zbq6xpepXaU/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.picture-russia.ru/wpic/l/a/a/aa81f89c929625fdc5dc5d4c71fc81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429552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4.stc.all.kpcdn.net/share/i/12/9630283/inx960x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43866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1.culture.ru/c/788026.475x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286279" cy="586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Ð¦Ð²ÐµÑÑ Ð¸ ÑÑÑÐºÑÑ Ð½Ð° ÐºÐ°Ð¼ÐµÐ½Ð½Ð¾Ð¼ ÑÑÑÑÐ¿Ðµ Ð² Ð¿Ð°ÑÐºÐ¾Ð²Ð¾Ð¼ Ð¿ÐµÐ¹Ð·Ð°Ð¶Ðµ. Ð¯Ð½ Ð²Ð°Ð½ ÐÑ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286280" cy="577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 ÑÑÐ´Ð¾Ð¶Ð½Ð¸Ðº, Ð¸ Ð·ÑÐ¸ÑÐµÐ»Ñ Ð¾ÑÑÐ°ÑÑÑÑ Ð¾Ð´Ð¸Ð½ Ð½Ð° Ð¾Ð´Ð¸Ð½ Ñ ÑÐµÑÐ½Ð¾ÐºÑÐ°ÑÐ¸ÑÐµÑÐºÐ¾Ð¹ ÑÐ¸Ð²Ð¸Ð»Ð¸Ð·Ð°ÑÐ¸ÐµÐ¹, ÐºÐ¾ÑÐ¾ÑÐ°Ñ Ð² XX Ð². Ð²ÑÑÐµÑÐ½ÑÐµÑ ÐºÑÐ»ÑÑÑÑÑ Ð¸Ð»Ð¸ âÐ² Ð»ÑÑÑÐµÐ¼ ÑÐ»ÑÑÐ°Ðµ âÐ¿ÑÐ¸ÑÐ¿Ð¾ÑÐ°Ð±Ð»Ð¸Ð²Ð°ÐµÑ ÐµÐµ Ðº ÑÐ²Ð¾Ð¸Ð¼ Ð¿ÑÐ°Ð³Ð¼Ð°ÑÐ¸ÑÐµÑÐºÐ¸Ð¼ ÑÐµÐ»ÑÐ¼. Ð¢Ð°Ðº ÑÐ¾Ð·Ð´Ð°ÐµÑÑÑ Ð¾Ð´ÐµÑÐ¶Ð°Ð²ÑÐ°Ñ Ðº ÐºÐ¾Ð½ÑÑ ÑÑÐ¾Ð»ÐµÑÐ¸Ñ Ð¿Ð¾Ð±ÐµÐ´Ñ Ð¼Ð°ÑÑÐ¾Ð²Ð°Ñ ÐºÑÐ»ÑÑÑÑÐ° Ð¸ ÐºÐ¸ÑÑ ÐºÐ°Ðº ÐµÐµ ÐºÑÐ°Ð¹Ð½ÐµÐµ Ð²ÑÑÐ°Ð¶ÐµÐ½Ð¸Ð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71480"/>
            <a:ext cx="428628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yt3.ggpht.com/-rKV1hPuB78U/AAAAAAAAAAI/AAAAAAAAAAA/Xer8rDWC8Sk/s800-c-k-no-mo-rj-c0xffffff/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469991" cy="575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ÑÐµÑ ÐÐ³ÑÑÑ Ð ÐµÐ½ÑÐ°Ñ Ð¿ÑÐ¾ÑÐ»Ð°Ð²Ð¸Ð»ÑÑ, Ð¿ÑÐµÐ¶Ð´Ðµ Ð²ÑÐµÐ³Ð¾, ÐºÐ°Ðº Ð¼Ð°ÑÑÐµÑ ÑÐ²ÐµÑÑÐºÐ¾Ð³Ð¾ Ð¿Ð¾ÑÑÑÐµÑÐ°. ÐÐ¾ ÑÑÐµÐ´Ð¸ 6 ÑÑÑÑÑ (!) ÐµÐ³Ð¾ ÑÐ¾ÑÑÐ°Ð½Ð¸Ð²ÑÐ¸ÑÑÑ Ð¿Ð¾Ð»Ð¾ÑÐµÐ½, Ð½Ð°ÑÑÐ¸ÑÑÐ²Ð°ÐµÑÑÑ Ð±Ð¾Ð»ÐµÐµ 1800 Ð½Ð°ÑÑÑÐ¼Ð¾ÑÑÐ¾Ð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715303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¢ÑÐ¸ÑÐ° Ð¥Ð°ÑÐ´Ð²Ð¸Ðº Â«Ð¦Ð²ÐµÑÐ¾ÑÐ½Ð°Ñ Ð½ÐµÐ¶Ð½Ð¾ÑÑÑÂ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71530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¡ÐµÐ·Ð°Ð½Ð½, ÐÐ¾Ð»Ñ. ÐÐ°ÑÑÑÐ¼Ð¾ÑÑ Ñ ÑÐ±Ð»Ð¾ÐºÐ°Ð¼Ð¸ Ð¸ Ð°Ð¿ÐµÐ»ÑÑÐ¸Ð½Ð°Ð¼Ð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50099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304106/v304106456/20ab/H07Ga8EVD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15304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358246" cy="3429024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3429024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Портрет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- жанр изобразительного искусства, отличающийся изображением одного человека или группы людей. Кроме внешнего, индивидуального сходства художники стремятся в портрете передать характер человека, его духовный мир. Существует много разновидностей портрета. К жанру портрета относятся: поясной портрет, бюст (в скульптуре), портрет в рост, групповой портрет, портрет в интерьере, портрет на фоне пейзажа. По характеру изображения выделяют две основные группы: парадные и камерные портреты. Как правило, парадный портрет предполагает изображение человека в полный рост (на коне, стоящим или сидящим). В камерном портрете используется поясное,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погрудное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поплечное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изображение. В парадном портрете фигура обычно даётся на архитектурном или пейзажном фоне, а в камерном - чаще на нейтральном фоне.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4258641"/>
          <a:ext cx="8358246" cy="1670689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1670689">
                <a:tc>
                  <a:txBody>
                    <a:bodyPr/>
                    <a:lstStyle/>
                    <a:p>
                      <a:pPr marL="69850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Натюрморт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- жанр изобразительного искусства. Сама постановка, которая является объектом изображения, тоже называется натюрморт. Он может состоять не только из неодушевленных предметов, но и включать природные формы. Мир вещей в натюрморте всегда выражает внешние приметы жизни определённой исторической эпохи.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elcdn.fedsp.com/ayin/27/1252/3705b3342435e1b0.jpeg"/>
          <p:cNvPicPr/>
          <p:nvPr/>
        </p:nvPicPr>
        <p:blipFill>
          <a:blip r:embed="rId2" cstate="print"/>
          <a:srcRect l="4869" t="6295" r="4702" b="6538"/>
          <a:stretch>
            <a:fillRect/>
          </a:stretch>
        </p:blipFill>
        <p:spPr bwMode="auto">
          <a:xfrm>
            <a:off x="642910" y="500042"/>
            <a:ext cx="785818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905242/f9bcc874-0cf2-4eae-a071-a3fa8f4ae2ab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79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336853/78c0b536-bd8c-4a00-ae95-fb100254116f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572427" cy="550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ibliotekar.ru/k97-Zhukovskiy/8.files/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86742" cy="5715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28251/051ec5b9-4368-4f62-9d33-da10467c4b90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786742" cy="557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neizvestniy-geniy.ru/images/works/photo/2013/02/8548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43866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Ð¸Ð¼Ð½Ð¸Ðµ Ð¿ÐµÐ¹Ð·Ð°Ð¶Ð¸ Ð²ÑÐ´Ð°ÑÑÐ¸ÑÑÑ ÑÑÐ´Ð¾Ð¶Ð½Ð¸ÐºÐ¾Ð². ÐÐ³Ð¾ÑÑ ÐÑÐ°Ð±Ð°ÑÑ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21523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A0E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1d/41/b4/1d41b44613b93803436e60f0c86021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35811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A0E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vistanet.com/wp-content/uploads/2018/10/xudozhnik_Sergej_Basov_19-1024x7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0099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B3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isovashki.tv/media/content_images/2017/08/03/02_vV9b22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429551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B3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72560" cy="2571768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2571768">
                <a:tc>
                  <a:txBody>
                    <a:bodyPr/>
                    <a:lstStyle/>
                    <a:p>
                      <a:pPr marL="60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Анималистический жанр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Многие художники любят изображать зверей и птиц. Некоторые из них посвятили этому всё своё творчество. Они создают произведения анималистического жанра. Живописцы выбирают его редко, а вот графики и скульпторы любят рисовать и лепить различных зверей и их детёнышей. Художника, который специализируется в этом жанре, называют анималистом. Он уделяет основное внимание художественно - образной характеристике животного, но при этом с научной точностью передаёт его анатомическое строение. Изображение животного мира можно встретить в произведениях живописи, скульптуры, графики, декоративно - прикладного искусства, иллюстрациях к научным и детским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книгам.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Главным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художник Е.И.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Чарушин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считал создание образа, «а если нет образа, так и изображать нечего, и остаётся другой процесс работы - вроде рукоделия; это путь идущий от механических навыков».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0" marR="62120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500439"/>
          <a:ext cx="8643998" cy="2714644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2714644">
                <a:tc>
                  <a:txBody>
                    <a:bodyPr/>
                    <a:lstStyle/>
                    <a:p>
                      <a:pPr marL="261620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Исторический жанр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События прошлого, библейские истории и былинные времена вдохновляют художников на создание картин исторического жанра. Это один из жанров изобразительного искусства, который посвящается значимым историческим событиям и явлениям. Исторический жанр часто переплетается с другими жанрами: бытовым, портретом, пейзажем. Особенно тесно исторический жанр смыкается с батальным жанром при изображении исторических баталий, крупных сражений и военных событий. Драматические столкновения в социальной борьбе народа часто находили художественное выражение в историческом жанре. Выдающимся мастером русской исторической живописи был В. Суриков, отразивший в своих полотнах яркие исторические события, героические национальные характеры, полную внутренних противоречий историю народа: «Утро стрелецкой казни» (1881 г.), «Боярыня Морозова» (1887 г.), «Покорение Сибири Ермаком» (1895 г.), «Переход Суворова через Альпы» (1899 г.).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-paysage.ru/media/cache/c5/24/c52497f294158df1aab85f5e56e04f5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50099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-paysage.ru/media/cache/e9/5c/e95c48368089b95eb7f58ddadf4405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42955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750514/6b0745bc-f0ce-4266-897d-c5942c77f8cf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72428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016956/585c99db-fc39-4bc4-8d45-b34307592422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86741" cy="535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750514/868ae37e-f639-4232-acd1-ba5f44b3c346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643866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3-eu-central-1.amazonaws.com/sverediuk.com.ua/wp-content/uploads/2015/05/1313674365_attack-and-defense_www.nevsepic.com_.ua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500989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zocenter.ru/assets/images/content/articles/208/img-robert-bateman-animalistika.jpg?v=2018-06-02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429419" cy="5715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ÑÐ²Ð¸Ð½Ð¾Ðµ ÑÐµÐ¼ÐµÐ¹ÑÑÐ²Ð¾. ÐÐ²ÑÐ¾Ñ: John Banovich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50099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°Ð½Ð¸Ð¼Ð°Ð»Ð¸ÑÑÐ¸ÑÐµÑÐºÐ¸Ð¹ Ð¶Ð°Ð½Ñ ÑÑÐ´Ð¾Ð¶Ð½Ð¸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28667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.1zoom.ru/b5050/773/243404-Sepik_1920x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50099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501122" cy="4744593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2357454">
                <a:tc>
                  <a:txBody>
                    <a:bodyPr/>
                    <a:lstStyle/>
                    <a:p>
                      <a:pPr marL="144780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Бытовой жанр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Не только значительные героические события, но и повседневные занятия людей, обычный быт можно изобразить на полотне. Такие картины являются произведениями бытового жанра, иногда их называют полотнами жанровой живописи. Бытовые события, запечатлённые художниками разных эпох, знакомят нас с жизнью людей давно ушедших времён. Этот жанр достиг расцвета в европейских национальных школах в XVI-XVII вв. ярким, искрящимся весельем проникнута сцена народного праздника на картине П. Брейгеля Старшего «Крестьянская усадьба». Позже от простой фиксации явлений художники переходят к раскрытию внутреннего смысла и общественно - исторического содержаний повседневной жизни. Постепенно стирались границы между бытовым, историческими и батальными жанрами. Сложными и разнообразными путями идёт развитие бытового жанра в XX в. ему доступны изменчивые ситуации и психологические нюансы, символический смысл бытия, героизация простых жизненных событий и многое другое. В историческом и бытовом жанрах важна взаимосвязь персонажей, а образное решение создаётся во многом с помощью цвета. Именно от цвета зависит настроение картины, её эмоциональное воздействие. Колорит полотна может быть радостным и печальным, спокойным и тревожным, загадочным и ясным. Живописными средствами художник создаёт неповторимый мир, который нас удивляет и радует, заставляет переживать и даёт пищу уму, приобщает к секретам и тайнам мастерства.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£ÑÑÐ¾ ÑÑÑÐµÐ»ÐµÑÐºÐ¾Ð¹ ÐºÐ°Ð·Ð½Ð¸ ÐºÐ°ÑÑÐ¸Ð½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500990" cy="535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dia-cdn.sygictraveldata.com/media/1200x630/612664395a40232133447d33247d3836373531333739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500990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zei-mira.com/templates/museum/images/paint/pokorenie-sibiri-ermakom+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57242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19175"/>
          <a:ext cx="8643998" cy="4464177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06400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Пейзажная живопись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Живопись - вид изобразительного искусства, произведения которого (картины, фрески, росписи) отражают действительность, оказывают воздействие на мысли и чувства зрителей.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Пейзаж (местность, страна, родина) - жанр изобразительного искусства, предметом которого является изображение природы, вида местности, ландшафтов, городов, исторических памятников, растений. Пейзажем называют также произведения этого жанра.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зависимости от главного предмета изображения и характера природы в пейзажном жанре принято выделять сельский, городской, парковый, архитектурный, индустриальный, морской, речной и др. виды. Художников, работающих в области пейзажного жанра называют пейзажистами. Благодаря И. Шишкину, сумевшему создать на своих полотнах обобщенный эпический образ русской природы, русский пейзаж поднялся до уровня глубокого содержательного и демократического искусства. Человек начал изображать природу еще в далекие времена, элементы пейзажа можно обнаружить еще в эпоху неолита, в рельефах и росписях стен Востока, особенно в искусств. В средние века пейзажными мотивами украшали храмы, дворцы, богатые дома, пейзажи нередко служили средством условных пространственных построений в иконах и больше всего в миниатюрах.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1"/>
          <a:ext cx="8001056" cy="5715039"/>
        </p:xfrm>
        <a:graphic>
          <a:graphicData uri="http://schemas.openxmlformats.org/drawingml/2006/table">
            <a:tbl>
              <a:tblPr/>
              <a:tblGrid>
                <a:gridCol w="8001056"/>
              </a:tblGrid>
              <a:tr h="5715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Д/игра «Жанры живописи»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закреплять знания о жанрах живописи (портрет, пейзаж, натюрморт и т.д.), их отличительных и составных особенностях;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уметь находить определенный жанр среди других жанров и обосновывать свой выбор;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составлять  предложения или небольшие описательные рассказы по репродукциям;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учить определять, в каком жанре написана картина;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60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совершенствовать умение отгадывать загадки про жанры живописи.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Развивающие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чувство цвета, наблюдательность, умение сравнивать, высказывать свое мнение;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развивать воображение, фантазию, творчество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воспитывать интерес у детей к изобразительному искусству,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090" algn="l"/>
                          <a:tab pos="1204595" algn="l"/>
                        </a:tabLs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 игры: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игроков: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один и более.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1.Педагог предлагает посмотреть внимательно на картины и положить в центр стола картины, изображающие только натюрморт (или только портрет, пейзаж), другие отложить в сторону.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2. У каждого ребёнка репродукция какой-либо картины, у кого изображён пейзаж, у кого портрет или натюрморт. Воспитатель загадывает  загадки, а дети должны показать отгадки, используя репродукции картин.   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Игровые атрибуты: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Репродукции картин по разным жанрам (портрет, натюрморт, пейзаж и др.).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ampiro\Desktop\006340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214842" cy="6307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ÐÑÐµÑÑ ÐÐ´Ð°Ð¼Ð¾Ð²Ð¸Ñ ÐÐ¸Ð¿ÑÐµÐ½ÑÐºÐ¸Ð¹. ÐÐ¾ÑÑÑÐµÑ Ð. Ð¡. ÐÑÑÐºÐ¸Ð½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500594" cy="628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olstshop.ru/media/hires/vasilii-andreevich-tropinin/1314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143404" cy="5900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wearts.ru/images/russianpaint/221/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345834" cy="596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thive.com/res/media/img/oy1200/work/73e/206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500042"/>
            <a:ext cx="4357718" cy="583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itd0.mycdn.me/image?id=858578767108&amp;t=20&amp;plc=WEB&amp;tkn=*zdJqRkPWTMcvKv6susZ-2NvZpI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248459" cy="584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746</Words>
  <Application>Microsoft Office PowerPoint</Application>
  <PresentationFormat>Экран (4:3)</PresentationFormat>
  <Paragraphs>28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Пользователь Windows</cp:lastModifiedBy>
  <cp:revision>5</cp:revision>
  <dcterms:created xsi:type="dcterms:W3CDTF">2019-04-25T15:03:23Z</dcterms:created>
  <dcterms:modified xsi:type="dcterms:W3CDTF">2022-10-08T13:55:36Z</dcterms:modified>
</cp:coreProperties>
</file>