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8" r:id="rId3"/>
    <p:sldId id="279" r:id="rId4"/>
    <p:sldId id="277" r:id="rId5"/>
    <p:sldId id="280" r:id="rId6"/>
    <p:sldId id="281" r:id="rId7"/>
    <p:sldId id="282" r:id="rId8"/>
    <p:sldId id="284" r:id="rId9"/>
    <p:sldId id="283" r:id="rId10"/>
    <p:sldId id="285" r:id="rId11"/>
    <p:sldId id="276" r:id="rId12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631E"/>
    <a:srgbClr val="663300"/>
    <a:srgbClr val="FF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230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phonoteka.org/uploads/posts/2021-05/1620334518_2-phonoteka_org-p-fon-dlya-prezentatsii-zakalivanie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3296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42918" y="2571736"/>
            <a:ext cx="5500726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Безопасность детей летом.</a:t>
            </a:r>
          </a:p>
          <a:p>
            <a:pPr algn="ctr"/>
            <a:r>
              <a:rPr lang="ru-RU" sz="5400" b="1" cap="none" spc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Правила поведения.</a:t>
            </a:r>
            <a:endParaRPr lang="ru-RU" sz="5400" b="1" cap="none" spc="0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7" descr="D:\Documents\Downloads\1437676150_29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8" y="0"/>
            <a:ext cx="2262180" cy="22621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phonoteka.org/uploads/posts/2021-05/1620334518_2-phonoteka_org-p-fon-dlya-prezentatsii-zakalivanie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3296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85794" y="0"/>
            <a:ext cx="52864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укрепить иммунитет ребёнка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летом?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8" y="500034"/>
            <a:ext cx="6357982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1. Здоровое питание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Правильное питание способствует укреплению всего организма, а это поддерживает функционирование иммунной системы ребенка.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Лето балуют нас разнообразием свежих ягод, овощей, фруктов,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зелени, которые насыщают организм полезными веществами.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Отдавайте предпочтение овощам и фруктам, выращенными на своём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огороде. Не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злоупотребляйте сладостями, ведь сахар снижает способность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организма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бороться с микробами на 40 процентов. 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2. Свежий воздух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Прогулки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детьми должны длится до 4 часов. Гулять нужно в любую погоду.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время прогулки полезно походить босиком по траве,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речному песку, мелким камешкам.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Многие малыши любят ходить босиком, и родителям следует поощрять это.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Солнечные ванны оказывают на организм дошкольников общее укрепляющее действие, усиливают обмен веществ,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повышают сопротивляемость организма к заболеваниям. 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3. Режим дня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 забывайте и о режиме дня в летний период. Родители должны оптимально сочетать периоды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бодрствования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 отдыха детей. Простое соблюдение распорядка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дня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способствует повышению детского иммунитета.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Порой, только этот фактор может улучшить здоровье ребенка на 80-90%. 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4. Купание в водоёме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Купание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считается один из лучших способов закаливания детского организма летом, так как при этом сочетается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воздействие воздуха, солнечного света, воды и движений. 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Купаться с малышами лучше всего в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безветренную погоду при температуре воды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22-23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°.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4" descr="https://sunveter.ru/uploads/posts/2015-07/1437676150_29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https://sunveter.ru/uploads/posts/2015-07/1437676150_29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phonoteka.org/uploads/posts/2021-05/1620334518_2-phonoteka_org-p-fon-dlya-prezentatsii-zakalivanie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32964"/>
          </a:xfrm>
          <a:prstGeom prst="rect">
            <a:avLst/>
          </a:prstGeom>
          <a:noFill/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14290" y="714348"/>
            <a:ext cx="6429420" cy="7550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солнечный день всегда надевайте ребенку головной убор. Когда на небе облака, берите головной убор с собой. Ориентировочно с 10:00 до 16:00 самая большая активность солнца, поэтому в это время старайтесь, чтобы ребенок не находился долго под воздействием его прямых лучей. Время нахождения под солнцем строго индивидуально для каждого ребенка, оно во многом зависит от возраста, здоровья и строения кожи. Обсудите этот вопрос со своим лечащим врачом. Но в любом случае, как и взрослый, ребенок должен постепенно привыкать к солнцу, и каждый день надо увеличивать время его нахождения по ним. Это позволит избежать солнечных ожогов. Солнцезащитные средства наносите минут за 15-20 до выхода на улицу и после купания. Применяйте защиту уровня SPF-20 или SPF-30, при этом старайтесь использовать максимально безопасные средства, разрешенные для применения детям. Дошкольникам лучше наносить защитный крем или молочко, они более жирные, чем другие средства. А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спреи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гели и муссы могут сушить кожный покров. И не забывайте, что нанесения крема не отменяет нормы нахождения под прямыми лучами, лучше избегать периода с 10:00 до 16:00 часов. В зависимости от региона и времени года он может быть подкорректирован с 11:00 до 17:00 часов. Носите с собой много воды и давайте ребенку много пить. Избегайте сладкой воды, она вызывает еще большую жажду. Следите за ребенком, чтобы он не перегревался и не обгорел, при первых признаках покраснения коду уведите в тень. Старайтесь больше гулять в тенистых местах, используйте свободную хлопчатобумажную одежду. Всегда держите в аптечке средство от ожогов. Если вы защищаете глаза ребенку солнцезащитными очками, то применяйте качественные модели со стеклом, дешевые подделки из пластика могут нанести большой вред.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60" y="0"/>
            <a:ext cx="421484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Солнечная активность!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phonoteka.org/uploads/posts/2021-05/1620334518_2-phonoteka_org-p-fon-dlya-prezentatsii-zakalivanie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3296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714488" y="214282"/>
            <a:ext cx="32861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Опасные насекомые!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14290" y="642910"/>
            <a:ext cx="6357982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От укусов клещей поможет защититься головной убор, всегда надевайте его ребенку, когда идете в лес или парк. Также при высокой опасности укуса клеща, желательно, надевать одежду, закрывающую ноги и руки. Применяйте специальные средства по отпугиванию насекомых, но старайтесь избегать нанесения на ребенка ядовитых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спреев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лучше носите с собой салфетки репелленты, которые будут отпугивать насекомых. Избегайте контакта с осами, пчелами, шмелями и шершнями их укусы болезненны и могут вызвать аллергическую реакцию и даже нанести ребенку психологическую травму. Держите в аптечке средство для лечения укусов насекомых.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ПРАВИЛА БЕЗОПАСНОСТИ :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Внимательно смотрите, куда садитесь и за что беретесь руками: большинство укусов происходят по невнимательности. Не ворочайте камни и лезьте в дупло палкой из интереса — это может быть домом насекомого. 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вы ночуете под открытым небом, плотно укрывайтесь и вытряхивайте одежду перед тем, как ее одеть, т.к. насекомые могут заползти (и залететь) вам в одежду или постель. 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Собираясь на прогулку в непроверенное место, обувайте кожаную туристическую обувь — ее насекомым тяжелее прокусить. 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Отправляясь на природу, не привлекайте летучих насекомых одеждой броских тонов и духами — осы и их сородичи могут перепутать вас с цветком и увиваться за вами следом. 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Можете обработать воротник одежды репеллентом — средством, отпугивающим насекомых, на крайний случай гвоздичным или эвкалиптовым маслом.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phonoteka.org/uploads/posts/2021-05/1620334518_2-phonoteka_org-p-fon-dlya-prezentatsii-zakalivanie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3296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000240" y="214282"/>
            <a:ext cx="2857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Осторожность на воде!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85728" y="714348"/>
            <a:ext cx="6286544" cy="7232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Будьте осторожны, выполняйте правила поведения на воде! Это поможет избежать необратимых последствий и не доставит огорчений родным и близким. Лето без купаний в море, реке или озере, без пляжного волейбола, шашлыка и рыбалки, можно сказать, пролетело впустую Вода не страшна тем, кто умеет хорошо плавать, кто соблюдает осторожность и правила поведения на воде. Как не парадоксально, но хорошие пловцы тонут чаще именно потому, что чувствуют себя в воде уверенно и не всегда могут рассчитать свои силы.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 причин гибели людей на водоемах показывает, что почти половина утонувших составляют граждане, допустившие нарушение правил, треть - были в нетрезвом состоянии, а оставшаяся часть - дети, оставленные без присмотра взрослых. Не игнорируйте правила поведения на воде и не разрешайте делать это детям. Не купайтесь с ними в местах, где это запрещено. Не заплывайте за буйки, не прыгайте в воду со скал или в местах с неизвестным дном. Старайтесь держать ребенка в поле своего зрения, когда он находится в воде. Для детей, которые плохо плавают, применяйте специальные средства безопасности, надувные нарукавники или жилеты. Строго контролируйте нахождения ребенка в воде, чтобы избежать переохлаждения. После купания в соленой воде необходимо помыться пресной. Если достаточно взрослые школьники сами идут купаться, то старайтесь чтобы они ходили в безопасные места, где есть пост спасателя и медсестра. Обучите детей не только плаванию, но и правилам поведения в критических ситуациях, объясните опасность водоворотов, судорог, больших волн, сильных течений и т.д. Научите азам техники спасения утопающих, если вы не можете сделать это сами, то сходите к инструктору по плаванию.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phonoteka.org/uploads/posts/2021-05/1620334518_2-phonoteka_org-p-fon-dlya-prezentatsii-zakalivanie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3296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142984" y="0"/>
            <a:ext cx="44291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Избегаем пищевых отравлений!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71546" y="20002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357166" y="857224"/>
            <a:ext cx="6215106" cy="8740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Приучите ребенка мыть руки перед каждым приемом пищи или хотя бы тщательно вытирать их влажными салфетками. Не употребляйте на жаре скоропортящиеся продукты, особенно мясо, которое может превратиться в яд уже после 20 минут нахождения на солнце. Старайтесь больше употреблять овощ и, фрукты и ягоды. Мойте их тщательно, перед тем как употребить в пищу. Старайтесь не приобретать фрукты, которым еще по сезону не должны продаваться. Как правило, это продукты, вы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ращенны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с большим добавлением химических веществ, стимулирующих рост, они очень опасны для здоровья и могут вызвать сильное отравление. В аптечке всегда держите средства лечения отравлений.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избежать пищевого отравления: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• Мойте руки до и после того как дотронулись до пищи.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• Горячую пищу следует разогревать и подавать в горячем виде. Готовьте мясо и молочные продукты при температуре не ниже 70 градусов.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• Скоропортящиеся продукты можно держать не в холодильнике - при комнатной температуре (около 20 градусов) - не более 2-х часов.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Если в жару вы отправились на пикник, то время хранения продуктов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снижается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 1 часа.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• После соприкосновения с сырым мясом посуду необходимо вымыть самым тщательным образом,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разделочную доску лучше отдраить жесткой губкой.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• Во время приготовления и разогрева пищи в микроволновой печи периодически помешивайте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или пробуйте, взяв продукт из разных мест,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т.к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температура в СВЧ распределяется недостаточно равномерно.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• Перегретый автомобиль превращается в настоящий инкубатор микробов.       Продукты можно держать в машине не дольше,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чем время таяния мороженого.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phonoteka.org/uploads/posts/2021-05/1620334518_2-phonoteka_org-p-fon-dlya-prezentatsii-zakalivanie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3296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00042" y="1071538"/>
            <a:ext cx="600079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Всегда плавай в специально предназначенных для этого местах, на оборудованных и безопасных пляжах; Не заплывай за буйки, не подплывай близко к судам, чтобы тебя не засосало под работающий винт; Нс плавай при больших волнах, сильном течении или водоворотах; Не ныряй в местах с неизвестным дном; Не играй на воде в опасные игры, не «топи» друзей и не ныряй глубоко; Матрасы и спасательные круги не предназначены для того, чтобы заплывать далеко, плавай на них недалеко от берега; Если светит солнце, то носи летом головной убор; Не находись долго на солнце, если ты чувствуешь. Что кожа начинает печь и краснеть, немедленно уйди в тень или оденься; Старайся не быть под прямым солнцем днем, а только утром и ближе к вечеру; Не бери с собой в жаркое место и не ешь продукты, которые быстро испортятся: мясо, колбаса, рыба, молочные продукты; Пей много воды летом, но старайся не пить сладкую воду, от неё еще больше хочется пить; Всегда ешь вымытые продукты и мой перед едой руки; Если рядом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насекомые,то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нс делай резких движений. Если ты кушаешь, то будь осторожен, чтобы насекомое не попало в рот и не ужалило; Не подходи близко к собакам, особенно если у собаки щенки и собака кушает; Не общайся с незнакомцами (ни с мужчинами, ни с женщинами), ничего не бери у них и не веди к себе домой, не называй свой адрес, фамилию, телефон. Взрослый должен просить помощи у взрослого, и не должен обращаться к ребенку! Если тебя кто-то схватил и тащит, то зови на помощь и кричи, что это не твои родители, обращай на себя внимание прохожих. Если тебя преследуют, то иди в сторону родителей или просто людные места (нельзя забиваться в тупики или заходить в темные подъезды), проси помощи у полицейского (милиционера), охранника, продавца или просто взрослых людей.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108" y="428596"/>
            <a:ext cx="4820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Основные правила безопасности летом!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phonoteka.org/uploads/posts/2021-05/1620334518_2-phonoteka_org-p-fon-dlya-prezentatsii-zakalivanie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32964"/>
          </a:xfrm>
          <a:prstGeom prst="rect">
            <a:avLst/>
          </a:prstGeom>
          <a:noFill/>
        </p:spPr>
      </p:pic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357298" y="214283"/>
            <a:ext cx="457203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Меры профилактики укусов клещей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85728" y="857224"/>
            <a:ext cx="6286544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прогулку в лес, парк надевайте плотно прилегающую к телу одежду (желательно светлых тонов) с застегнутыми на рукавах манжетами и брюки.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Надевайте головной убор или используйте капюшон.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Пользуйтесь специальными средствами химической защиты от клещей (репеллентами).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Заправляйте верхнюю одежду в брюки, а брюки – в сапоги, высокие ботинки или в носки.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Через каждые 1-2 часа на прогулке и по возвращении домой проводите само- и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взаимоосмотры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одежды и открытых участков тела.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присосавшийся клещ (снятый с одежды или тела)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представляет опасности.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Располагайтесь на отдых на траве на солнечных,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сухих полянах не менее чем в метре от троп и кустарников,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обязательно используйте покрывало или подстилку большой площади, светлых тонов для своевременного обнаружения клеща.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Внимательно осматривайте дары леса (грибы, ягоды, букеты цветов) приносимые домой на наличие клещей.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дальних прогулках и туристических походах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возьмите в аптечку приспособления для удаления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присосавшихся клещей промышленного изготовления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или пинцет/суровую нитку, антисептик для обработки повреждений кожи, противомикробные средства для профилактики клещевых инфекций.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phonoteka.org/uploads/posts/2021-05/1620334518_2-phonoteka_org-p-fon-dlya-prezentatsii-zakalivanie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32964"/>
          </a:xfrm>
          <a:prstGeom prst="rect">
            <a:avLst/>
          </a:prstGeom>
          <a:noFill/>
        </p:spPr>
      </p:pic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57166" y="214283"/>
            <a:ext cx="650083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 делать, если укусил клещ?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214290" y="928662"/>
            <a:ext cx="6215106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Обратитесь в лечебное учреждение для извлечения клеща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(чем раньше клещ будет извлечен, тем лучше) и получения консультации по курсу профилактического лечения, которое должно быть максимально ранним (не позднее 3 дней после укуса);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отсутствии возможности обратиться в лечебное учреждение удалите клеща самостоятельно. Используйте нить, обвяжите ее вокруг головки клеща как можно ближе к поверхности кожи. Вращая нить против часовой стрелки, клеща «вывинчивают», помещают в емкость с плотно притертой крышкой и доставляют в лечебное учреждение либо в центр гигиены и эпидемиологии;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извлечении клеща не нужно использовать никакие масляные растворы, так как клещ в дальнейшем не будет пригоден для исследований на наличие возбудителей заболеваний;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Место укуса обработайте антисептиком (йодом, раствором бриллиантовой зелени, перекисью водорода), после чего тщательно вымойте руки с мылом;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любом случае обратитесь к врачу;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последующие дни после укуса следите за своим самочувствием: в случае появления недомогания, головной боли, повышения температуры, боли в мышцах немедленно снова обратитесь к врачу.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phonoteka.org/uploads/posts/2021-05/1620334518_2-phonoteka_org-p-fon-dlya-prezentatsii-zakalivanie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3296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00042" y="500034"/>
            <a:ext cx="578647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делать, если укусила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змея: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Вызвать скорую медицинскую помощь по телефону 103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Ø"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При отсутствии дыхания и сердцебиения (пульса), приступить к сердечно-легочной реанимации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Ø"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При отсутствии сознания пострадавшему следует придать стабильное положение на боку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Ø"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первые 10-15 минут после укуса выдавить яд из ранки. Высасывать яд не рекомендуется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Ø"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Промыть место укуса перекисью водорода либо водой с мылом, обработать края раны антисептиком (раствором йода, бриллиантовой зелени, спиртом, одеколоном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>
              <a:buFont typeface="Wingdings" pitchFamily="2" charset="2"/>
              <a:buChar char="Ø"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Наложить стерильную повязку на рану;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Чтобы замедлить распространение яда в организме, необходимо ограничить подвижность пострадавшего; при укусе конечностей наложить шину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Давать пить большое количество жидкости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Ø"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Доставить пострадавшего в ближайшее лечебное учреждение.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1836</Words>
  <Application>Microsoft Office PowerPoint</Application>
  <PresentationFormat>Экран (4:3)</PresentationFormat>
  <Paragraphs>93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Пользователь Windows</cp:lastModifiedBy>
  <cp:revision>45</cp:revision>
  <dcterms:created xsi:type="dcterms:W3CDTF">2017-04-28T10:38:29Z</dcterms:created>
  <dcterms:modified xsi:type="dcterms:W3CDTF">2022-06-12T15:42:07Z</dcterms:modified>
</cp:coreProperties>
</file>