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3" r:id="rId4"/>
    <p:sldId id="262" r:id="rId5"/>
    <p:sldId id="261" r:id="rId6"/>
    <p:sldId id="258" r:id="rId7"/>
    <p:sldId id="260" r:id="rId8"/>
    <p:sldId id="259" r:id="rId9"/>
    <p:sldId id="267" r:id="rId10"/>
    <p:sldId id="266" r:id="rId11"/>
    <p:sldId id="265" r:id="rId12"/>
    <p:sldId id="264" r:id="rId13"/>
    <p:sldId id="268" r:id="rId14"/>
    <p:sldId id="271" r:id="rId15"/>
    <p:sldId id="270" r:id="rId16"/>
    <p:sldId id="273" r:id="rId17"/>
    <p:sldId id="272" r:id="rId18"/>
    <p:sldId id="269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1357298"/>
            <a:ext cx="7072362" cy="5043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85852" y="571480"/>
            <a:ext cx="6743025" cy="9286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ПТИЦЫ НАШЕГО КРАЯ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7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28800"/>
            <a:ext cx="6555952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108636" y="756478"/>
            <a:ext cx="3168352" cy="22322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Озорной мальчишка</a:t>
            </a:r>
          </a:p>
          <a:p>
            <a:r>
              <a:rPr lang="ru-RU" dirty="0"/>
              <a:t>В коричневом пальтишке</a:t>
            </a:r>
          </a:p>
          <a:p>
            <a:r>
              <a:rPr lang="ru-RU" dirty="0"/>
              <a:t>По двору шныряет</a:t>
            </a:r>
          </a:p>
          <a:p>
            <a:r>
              <a:rPr lang="ru-RU" dirty="0"/>
              <a:t>Крохи собирает</a:t>
            </a:r>
          </a:p>
          <a:p>
            <a:r>
              <a:rPr lang="ru-RU" i="1" dirty="0"/>
              <a:t>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751929"/>
            <a:ext cx="27146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(Воробей)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0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867985"/>
            <a:ext cx="6167147" cy="4445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11560" y="620688"/>
            <a:ext cx="3960440" cy="22322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Белые щёчки – жёлтая </a:t>
            </a:r>
            <a:r>
              <a:rPr lang="ru-RU" dirty="0" smtClean="0"/>
              <a:t>птичка,</a:t>
            </a:r>
            <a:endParaRPr lang="ru-RU" dirty="0"/>
          </a:p>
          <a:p>
            <a:r>
              <a:rPr lang="ru-RU" dirty="0" smtClean="0"/>
              <a:t>Остренький </a:t>
            </a:r>
            <a:r>
              <a:rPr lang="ru-RU" dirty="0"/>
              <a:t>клювик – сама невеличка,		</a:t>
            </a:r>
          </a:p>
          <a:p>
            <a:r>
              <a:rPr lang="ru-RU" dirty="0" smtClean="0"/>
              <a:t>Черная </a:t>
            </a:r>
            <a:r>
              <a:rPr lang="ru-RU" dirty="0"/>
              <a:t>шапочка – </a:t>
            </a:r>
            <a:r>
              <a:rPr lang="ru-RU" dirty="0" smtClean="0"/>
              <a:t>это </a:t>
            </a:r>
            <a:r>
              <a:rPr lang="ru-RU" i="1" dirty="0" smtClean="0"/>
              <a:t>(синичка</a:t>
            </a:r>
            <a:r>
              <a:rPr lang="ru-RU" i="1" dirty="0"/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428604"/>
            <a:ext cx="25717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(синичка</a:t>
            </a: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38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80728"/>
            <a:ext cx="8102655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83568" y="622947"/>
            <a:ext cx="2570584" cy="15121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/>
              <a:t>Верещунья</a:t>
            </a:r>
            <a:r>
              <a:rPr lang="ru-RU" dirty="0"/>
              <a:t> – белобока </a:t>
            </a:r>
          </a:p>
          <a:p>
            <a:r>
              <a:rPr lang="ru-RU" dirty="0"/>
              <a:t>А зовут её</a:t>
            </a:r>
            <a:r>
              <a:rPr lang="ru-RU" i="1" dirty="0" smtClean="0"/>
              <a:t>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85728"/>
            <a:ext cx="17147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сорока).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6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902" y="2015529"/>
            <a:ext cx="7799146" cy="42115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28596" y="857232"/>
            <a:ext cx="5730395" cy="14665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Красногрудый, чернокрылый</a:t>
            </a:r>
            <a:endParaRPr lang="ru-RU" dirty="0"/>
          </a:p>
          <a:p>
            <a:r>
              <a:rPr lang="ru-RU" dirty="0" smtClean="0"/>
              <a:t>Любит </a:t>
            </a:r>
            <a:r>
              <a:rPr lang="ru-RU" dirty="0"/>
              <a:t>зёрнышки </a:t>
            </a:r>
            <a:r>
              <a:rPr lang="ru-RU" dirty="0" smtClean="0"/>
              <a:t>клевать.</a:t>
            </a:r>
            <a:endParaRPr lang="ru-RU" dirty="0"/>
          </a:p>
          <a:p>
            <a:r>
              <a:rPr lang="ru-RU" dirty="0" smtClean="0"/>
              <a:t>С </a:t>
            </a:r>
            <a:r>
              <a:rPr lang="ru-RU" dirty="0"/>
              <a:t>первым снегом на </a:t>
            </a:r>
            <a:r>
              <a:rPr lang="ru-RU" dirty="0" smtClean="0"/>
              <a:t>рябине</a:t>
            </a:r>
            <a:endParaRPr lang="ru-RU" dirty="0"/>
          </a:p>
          <a:p>
            <a:r>
              <a:rPr lang="ru-RU" dirty="0" smtClean="0"/>
              <a:t>Он </a:t>
            </a:r>
            <a:r>
              <a:rPr lang="ru-RU" dirty="0"/>
              <a:t>появится опять. 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6475" y="285728"/>
            <a:ext cx="21242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(Снегирь)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01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554" y="928670"/>
            <a:ext cx="4284599" cy="5720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85720" y="500042"/>
            <a:ext cx="3888432" cy="15841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Черный жилет,</a:t>
            </a:r>
          </a:p>
          <a:p>
            <a:r>
              <a:rPr lang="ru-RU" dirty="0"/>
              <a:t>Красный берет,</a:t>
            </a:r>
          </a:p>
          <a:p>
            <a:r>
              <a:rPr lang="ru-RU" dirty="0"/>
              <a:t>Нос, как топор</a:t>
            </a:r>
          </a:p>
          <a:p>
            <a:r>
              <a:rPr lang="ru-RU" dirty="0"/>
              <a:t>Хвост, как упор.</a:t>
            </a:r>
          </a:p>
          <a:p>
            <a:r>
              <a:rPr lang="ru-RU" i="1" dirty="0"/>
              <a:t>(Дятел)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85728"/>
            <a:ext cx="17123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(Дятел)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2861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45224"/>
            <a:ext cx="8208912" cy="936104"/>
          </a:xfrm>
        </p:spPr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А теперь послушайте голос самого лучшего певца нашего края – соловья. Птичка серенькая, невзрачная, только с длинными, в отличие от воробья, ножками. У соловья очень красивая и громкая песня. Люди издавна любят слушать пение соловьев. Многие сочиняли стихи об этих птицах и писали музыку.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214290"/>
            <a:ext cx="33676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0524" y="823938"/>
            <a:ext cx="5715000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7914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5373216"/>
            <a:ext cx="8643998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  Это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самая яркая с красивым жёлтым оперением птица – иволга. У неё красивый флейтовый голос: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Фиу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лиу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Но может, как кошка мяукать.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214290"/>
            <a:ext cx="32560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иволга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816833"/>
            <a:ext cx="6341347" cy="4333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312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500702"/>
            <a:ext cx="8280920" cy="9526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ласточка – касатка. Люди считают, что дом, где построит она своё гнездо и выведет птенцов, будет счастливым и никогда её не обижали. Обычно она строит гнездо под крышей дома.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42852"/>
            <a:ext cx="47428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ласточка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785794"/>
            <a:ext cx="5957211" cy="4467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6769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5157192"/>
            <a:ext cx="8390736" cy="12515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кукушка, которая не строит своего гнезда, а подбрасывает свои яйца в чужие гнезда. Приемные родители заботятся и выращивают кукушат.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14290"/>
            <a:ext cx="52806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кукушка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3550" y="1052736"/>
            <a:ext cx="5676900" cy="4057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564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5661248"/>
            <a:ext cx="8102704" cy="792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Эта птица с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пестринками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на груди называется дрозд.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489" y="214290"/>
            <a:ext cx="38486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дрозд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28" y="857232"/>
            <a:ext cx="6510438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43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85860"/>
            <a:ext cx="4357718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Вспомните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скажите, как называется самая крупная птица, обитающая в наших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лесах? Почему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он так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Глухарь - родственник наших обычных домашних кур, но размером с индейку. Ранней весной можно услышать и увидеть токование петуха-глухаря. Сначала раздается глухое бормотание, которое потом сливается в сплошную трель и заканчивается скрежетом. В этот момент глухарь не слышит. Потому его так и назвали.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Глухарь.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604994"/>
            <a:ext cx="4026508" cy="5567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42976" y="428604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Глухарь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39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929330"/>
            <a:ext cx="8208912" cy="524006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Самец глухарь имеет яркое, отливающее зеленью, черное оперение и красные брови.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Самка, в отличие от самца, имеет скромный пестренький серо-коричневый наряд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78" y="358552"/>
            <a:ext cx="4746705" cy="335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348880"/>
            <a:ext cx="4691430" cy="3294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8945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157192"/>
            <a:ext cx="8208912" cy="1368152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глухарей самка заботится о птенчиках одна. Она делает углубление на земле, выстилает его травой, веточками и откладывает туда яйца. Вот здесь – то и выручает её скромное оперение: прижавшуюся на гнезде самку не заметишь, если даже будешь проходить совсем близко, так она хорошо сливается с окружающей обстановкой. Хотите послушать голос глухаря?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3593976" cy="2394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772816"/>
            <a:ext cx="5652120" cy="3179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90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844824"/>
            <a:ext cx="4461711" cy="32428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286388"/>
            <a:ext cx="8208912" cy="1238956"/>
          </a:xfrm>
        </p:spPr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Его родственники – тетерев и рябчик. У тетерева – петуха тоже чёрное оперение, но он поменьше глухаря и хвост у него другой формы. Рябчик ещё меньше, оперение у него пёстренькое – рябенькое. Отсюда и название птиц. Самец рябчика окрашен одинаково с самкой, так как он заботливый отец и принимает участие в выращивании потомства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Рябчик</a:t>
            </a:r>
          </a:p>
          <a:p>
            <a:pPr marL="6858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4600755" cy="306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3463" y="3714752"/>
            <a:ext cx="14350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Тетерев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937811"/>
            <a:ext cx="299526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Рябчик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9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058" y="3286124"/>
            <a:ext cx="5007101" cy="3322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395287"/>
            <a:ext cx="3429023" cy="61300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 это что за птица?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(Королёк).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Это самая маленькая птичка наших лесов. Размером королёк меньше наших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амадин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- самых маленьких птичек из живого уголка. Королёк – птица маленькая, но выносливая: не страшны ей даже сильные морозы. Без устали шныряют птички в кронах хвойных деревьев, ищут, где затаились насекомые. Когда королёк летит, хохолка на голове его не видно, а сядет на веточку, начинает поднимать хохолок – словно корона у короля. Но поскольку птичка маленькая, то и назвали королёк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Королёк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14290"/>
            <a:ext cx="242718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Королёк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620" y="642918"/>
            <a:ext cx="4897684" cy="2652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24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714356"/>
            <a:ext cx="4000528" cy="58579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Как эта птица называется? Забыли? Очень интересная птица – кедровка. Может быть вы вспомните, почему она так называется? Почему её называют другом кедра?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(Ответы детей)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Кедровка - родственница вороне. Это бурая птица с белыми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пестринами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Как только созревают кедровые орехи, она начинает без устали их заготавливать. Сядет на ветку, собьет шишку и выбирает из неё лучшие орешки. Часть орехов съедает, а часть штук по 5-6 прячет в мох под пни про запас. Но не все кладовые помнит. Часть найдет, а часть останется. Весной оставшиеся орешки прорастают. За одну осень кедровка может “посеять” до 1000 орешков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Мытарев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1977). А из упавших шишек орешки съедает медведи, лакомятся бурундуки и мышки. Вот пример, как одни животные помогают другим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Кедровка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14290"/>
            <a:ext cx="32694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Кедровка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4243065"/>
            <a:ext cx="4363021" cy="2472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714356"/>
            <a:ext cx="4284513" cy="3211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931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013176"/>
            <a:ext cx="8136904" cy="1440160"/>
          </a:xfrm>
        </p:spPr>
        <p:txBody>
          <a:bodyPr>
            <a:normAutofit fontScale="47500" lnSpcReduction="20000"/>
          </a:bodyPr>
          <a:lstStyle/>
          <a:p>
            <a:pPr marL="6858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Замечательной птицей является клёст, имеющий крестообразный клюв. Он ловко своим клювом вынимает семена из еловых и сосновых шишек. А по веткам так хорошо бегает, что может даже кувыркаться и висеть вниз головой. Чем интересна эта птица?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(Ответы детей).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Это единственная птица наших лесов, которая гнездится зимой. Помните почему? (Созревают семена в шишках хвойных деревьев, которыми они кормят птенцов).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357166"/>
            <a:ext cx="25003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клёст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85728"/>
            <a:ext cx="5123243" cy="3415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1643050"/>
            <a:ext cx="4404408" cy="3000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862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1142984"/>
            <a:ext cx="5913351" cy="4242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228184" y="4647492"/>
            <a:ext cx="2376264" cy="137379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0232" y="4797152"/>
            <a:ext cx="1944216" cy="1728192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r>
              <a:rPr lang="ru-RU" sz="6400" b="1" dirty="0"/>
              <a:t>Серая и </a:t>
            </a:r>
            <a:r>
              <a:rPr lang="ru-RU" sz="6400" b="1" dirty="0" smtClean="0"/>
              <a:t>чёрная</a:t>
            </a:r>
            <a:endParaRPr lang="ru-RU" sz="6400" b="1" dirty="0"/>
          </a:p>
          <a:p>
            <a:pPr marL="68580" indent="0">
              <a:buNone/>
            </a:pPr>
            <a:r>
              <a:rPr lang="ru-RU" sz="6400" b="1" dirty="0" smtClean="0"/>
              <a:t>Хитрая, проворная</a:t>
            </a:r>
          </a:p>
          <a:p>
            <a:pPr marL="68580" indent="0">
              <a:buNone/>
            </a:pPr>
            <a:r>
              <a:rPr lang="ru-RU" sz="6400" b="1" dirty="0" smtClean="0"/>
              <a:t>Кричит кар-кар -кар.</a:t>
            </a:r>
            <a:r>
              <a:rPr lang="ru-RU" sz="3400" b="1" dirty="0" smtClean="0"/>
              <a:t>		</a:t>
            </a:r>
          </a:p>
          <a:p>
            <a:pPr marL="68580" indent="0">
              <a:buNone/>
            </a:pPr>
            <a:r>
              <a:rPr lang="ru-RU" dirty="0"/>
              <a:t>		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43175" y="285728"/>
            <a:ext cx="335758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(Ворона)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86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794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НАШЕГО КРАЯ </dc:title>
  <dc:creator>Ольга Сбитнева</dc:creator>
  <cp:lastModifiedBy>Пользователь Windows</cp:lastModifiedBy>
  <cp:revision>15</cp:revision>
  <dcterms:created xsi:type="dcterms:W3CDTF">2018-03-11T09:00:47Z</dcterms:created>
  <dcterms:modified xsi:type="dcterms:W3CDTF">2024-03-21T10:30:19Z</dcterms:modified>
</cp:coreProperties>
</file>