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2" r:id="rId6"/>
    <p:sldId id="261" r:id="rId7"/>
    <p:sldId id="263" r:id="rId8"/>
    <p:sldId id="264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34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42" y="642910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Жанры и 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виды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изобразительного 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искусства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2" name="Picture 4" descr="Рисуем Виды и жанры изобразительного искус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1785918"/>
            <a:ext cx="523986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71480" y="6000760"/>
            <a:ext cx="585791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Изобразительное искусство – это вид художественного творчества, основной целью которого является воспроизведение окружающего.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вид искусства отражает действительность при помощи зрительных образов, таких как: мыслей и чувств человека; многообразие окружающего мира. Изобразительное искусство присутствовало в жизни человека на протяжении долгого времени.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56" y="571472"/>
            <a:ext cx="550072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рассмотрим, какие виды изобразительного искусства существуют.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исуем Виды и жанры изобразительного искусст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8" y="1785918"/>
            <a:ext cx="421484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42918" y="5643570"/>
            <a:ext cx="564360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Архитектура - это вид искусства строительства зданий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сооружений, предназначенный для жизнедеятельности человека.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Архитектура отражает основные категории в мышлении.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бы не существовала архитектура, то негде было размещать произведения остальных пластических искусств.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древности было два основных типа в архитектурном сооружении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дом и храм.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человека важен был дом, где он мог жит, и храм-место для молитвы.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Общество развивалось и появлялись новые сооружения: театры, библиотеки, музеи, фабрики и т.д.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6386" name="Picture 2" descr="Рисуем Виды и жанры изобразительного искус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1357290"/>
            <a:ext cx="5280199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57364" y="64291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Живопись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42918" y="5357818"/>
            <a:ext cx="57150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Живопись является основным видом изобразительного искусства, представляющая собой художественное изображение мира с помощью красок на поверхности.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 средством выражения живописи является цвет.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воздействует на общее восприятие картин зрителем, делает акцент на важные детали, усиливает эмоциональную составляющую работы.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Живопись-писание жизни.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современников есть возможность наслаждаться работами, написанными на полотне акварельными, гуашевыми и масляными красками.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могут отражать реальность и действительность.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Живопись можно разделить на станковую и монументальную. 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" name="Рисунок 2" descr="Рисуем Виды и жанры изобразительного искусства"/>
          <p:cNvPicPr/>
          <p:nvPr/>
        </p:nvPicPr>
        <p:blipFill>
          <a:blip r:embed="rId3" cstate="print"/>
          <a:srcRect l="17126" r="14198"/>
          <a:stretch>
            <a:fillRect/>
          </a:stretch>
        </p:blipFill>
        <p:spPr bwMode="auto">
          <a:xfrm>
            <a:off x="4429132" y="571472"/>
            <a:ext cx="1562279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00306" y="100010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Скульптура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604" y="2857489"/>
            <a:ext cx="6143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Скульптура является одним из самых древних видов искусства.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отличии от живописи, в скульптуре присутствуют объемные изображения.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первые скульптурные изображения служили в качестве оберегов, идолов.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Скульптуру выполняют в разных материалах: гипс, камень, глина, металл.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Скульптура бывает: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-Станковая - это монументы, памятники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-Монументально-декоративная представляет из себя архитектурные убранства.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4"/>
          <a:srcRect l="64862" t="55200" r="5810" b="12520"/>
          <a:stretch>
            <a:fillRect/>
          </a:stretch>
        </p:blipFill>
        <p:spPr bwMode="auto">
          <a:xfrm>
            <a:off x="714356" y="785786"/>
            <a:ext cx="178595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Рисуем Виды и жанры изобразительного искусств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02" y="5214942"/>
            <a:ext cx="300039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3116" y="4786314"/>
            <a:ext cx="19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1480" y="7000892"/>
            <a:ext cx="57150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Графика - это вид изобразительного искусства, в котором предметы изображают с помощью линий и штрихов.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Рисунки выполняют при помощи угля, карандаша, сепии, туши.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Печатные изображения – монотипия, гравюра, литография.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произведения появились в наскальной росписи в первобытном искусстве.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Графика может быть станковой, книжной и прикладной.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95" y="428597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Жанры изобразительного искусства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71480" y="928662"/>
            <a:ext cx="59293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Произведение изобразительного искусства делят на жанры.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Жанр в изобразительном искусстве отвечает за то, что изображают.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 понятие появилось с развитием искусства в конце XV века.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живописи и графике мы встречаем огромное разнообразие жанров.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Леонардо Да Винчи писал картины в разных жанрах.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143108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Исторический жанр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В. Суриков. «Утро стрелецкой казни». 1881 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2643174"/>
            <a:ext cx="335758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AutoShape 4" descr="Рисуем Виды и жанры изобразительного искусства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000504" y="2786050"/>
            <a:ext cx="250033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 произведения искусства, в которых отражаются исторические события и персонажи.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работы несут исторический характер.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42" y="4929191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Мифологический жанр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Рисуем Виды и жанры изобразительного искусств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8" y="5643570"/>
            <a:ext cx="314836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28604" y="6072198"/>
            <a:ext cx="278608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Мифологический жанр — это изображение мифологических сюжетов.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Картины, написанные в таком жанре, наполнены символическим смыслом и аллегорией.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9458" name="AutoShape 2" descr="Рисуем Виды и жанры изобразительного искусств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3"/>
          <a:srcRect l="33674" t="20000" r="18733" b="43200"/>
          <a:stretch>
            <a:fillRect/>
          </a:stretch>
        </p:blipFill>
        <p:spPr bwMode="auto">
          <a:xfrm>
            <a:off x="1571612" y="1214414"/>
            <a:ext cx="3151985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28802" y="64291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80" y="3571868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 является одним из главных жанров искусства, живописи, скульптуры.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Важным условием в портрете является сходство изображения с натурой.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ем Виды и жанры изобразительного искусств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50" y="5143504"/>
            <a:ext cx="332372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85992" y="435768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Пейзаж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56" y="7786710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пейзаже основой является изображение природы.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Пейзаж очень разнообразен: сельский, марина, городской.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" name="Рисунок 2" descr="Рисуем Виды и жанры изобразительного искусст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64" y="1071538"/>
            <a:ext cx="321471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3116" y="50003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Натюрморт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8" y="3714744"/>
            <a:ext cx="564360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Натюрморт — это изображение неодушевленного предмета.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могут быть фрукты, цветы, вазы и т.д.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Натюрморт нам может рассказать о красоте жизни, о прекрасных творениях природы, интересных предметах.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Рисуем Виды и жанры изобразительного искусств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02" y="5143504"/>
            <a:ext cx="3325759" cy="2251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00174" y="4572001"/>
            <a:ext cx="494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Анималистический жанр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56" y="7429520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жанр изобразительного искусства, в котором главными героями являются животные.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древние времена изображение животных несло символичный характер.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" name="Рисунок 2" descr="Рисуем Виды и жанры изобразительного искусст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8" y="1000100"/>
            <a:ext cx="257176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57364" y="500034"/>
            <a:ext cx="228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Бытовой жанр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80" y="3357554"/>
            <a:ext cx="5857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жанр посвящен повседневности.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 время это один из распространенных жанров в изобразительном искусстве, хотя совсем недавно он не был достоин внимания художников.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бытовому жанру можно отнести: скульптуры, картины, работы, которые рассказывают о событиях в повседневной жизни.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ем Виды и жанры изобразительного искусств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40" y="5072066"/>
            <a:ext cx="3081626" cy="2157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28802" y="4643438"/>
            <a:ext cx="284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Религиозный жанр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80" y="7286644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раздел искусства, в котором художник показывает в работах существование высших сил, с помощью религиозных образов и форм.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Религиозный жанр существует в живописи, архитектуре, скульптуре, музыке, литературе.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Основное его предназначение — это передать зрителю глубокие моральные послания и укрепить веру в Бога.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609</Words>
  <PresentationFormat>Экран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Пользователь Windows</cp:lastModifiedBy>
  <cp:revision>8</cp:revision>
  <dcterms:created xsi:type="dcterms:W3CDTF">2025-01-20T15:41:23Z</dcterms:created>
  <dcterms:modified xsi:type="dcterms:W3CDTF">2025-01-20T17:00:22Z</dcterms:modified>
</cp:coreProperties>
</file>