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74" r:id="rId5"/>
    <p:sldId id="257" r:id="rId6"/>
    <p:sldId id="275" r:id="rId7"/>
    <p:sldId id="266" r:id="rId8"/>
    <p:sldId id="265" r:id="rId9"/>
    <p:sldId id="276" r:id="rId10"/>
    <p:sldId id="269" r:id="rId11"/>
    <p:sldId id="268" r:id="rId12"/>
    <p:sldId id="277" r:id="rId13"/>
    <p:sldId id="270" r:id="rId14"/>
    <p:sldId id="267" r:id="rId15"/>
    <p:sldId id="263" r:id="rId16"/>
    <p:sldId id="273" r:id="rId17"/>
    <p:sldId id="278" r:id="rId18"/>
    <p:sldId id="272" r:id="rId19"/>
    <p:sldId id="280" r:id="rId20"/>
    <p:sldId id="279" r:id="rId21"/>
    <p:sldId id="282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19200" y="457200"/>
            <a:ext cx="6629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Города-герои Великой Отечественной войны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1941-1945 годов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barneos22.ru/files/upload_news/5cb448c3005663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05200"/>
            <a:ext cx="3810000" cy="27829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https://s12.stc.all.kpcdn.net/share/i/12/10866768/inx960x6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05200"/>
            <a:ext cx="3810000" cy="27900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Волгоград, Мамаев курган. Площадь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Стоять насмерть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74322s001.edusite.ru/images/volgogr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66294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430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Одесса – город – герой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cdn.fishki.net/upload/post/201505/10/1528194/odessity-strojat-barrikad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6934200" cy="480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 героической обороны Одессы - 411-я батарея.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ordenrf.ru/upload/novosty-info/odessa-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162800" cy="5257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Народные мстители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Мемориальный комплекс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Катакомбы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ordenrf.ru/upload/novosty-info/odessa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239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3810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Брестская крепость – герой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russian7.ru/wp-content/uploads/2017/12/Tq8kj1tRB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477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Брестская крепость – герой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Оборона Брестской крепости 1941 год.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russian7.ru/wp-content/uploads/2017/12/Tq8kj1tRB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086599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810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Cкульптурная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композиция «Жажда».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ordenrf.ru/upload/novosty-info/brest-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010399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228600"/>
            <a:ext cx="655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Монумент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Мужество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ordenrf.ru/upload/novosty-info/brest-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467599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Севастополь – город – герой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762001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Оборона Севастополя 1942 год.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pbs.twimg.com/media/D9VVnwfXoAEfn8Y.jpg:lar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010400" cy="4648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Севастополь. Памятник «Матрос и солдат».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ordenrf.ru/upload/novosty-info/sevastopol-matros-solda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3914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7800" y="304800"/>
            <a:ext cx="64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герой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Москва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infoportalru.ru/wp-content/uploads/2016/11/1-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324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56388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Военный парад на Красной площади в 1941 год.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 героев обороны Севастополя 1941 - 1942 гг.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ordenrf.ru/upload/novosty-info/sevastopol-memori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857999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Тула – город- герой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Оборона Тулы 1941 год.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avatars.mds.yandex.net/get-zen_doc/1906877/pub_5d913be60ce57b00ada1af83_5d914008e6e8ef00b15baa92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1"/>
            <a:ext cx="74676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Мемориал в честь героев - защитников Тулы.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ordenrf.ru/upload/novosty-info/tul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086599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rdenrf.ru/upload/novosty-info/moskva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248400" cy="436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" y="3810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«Могила Неизвестного солдата», первоначально задумывалась как памятник защитникам города-героя, но фактически он стал главным мемориалом всем воинам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Великой Отечественной.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rdenrf.ru/upload/novosty-info/moskva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391400" cy="5867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Минск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герой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xn--9-8sb9aze.xn--p1ai/upload/i/images/hero/Minsk/1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5867400" cy="4876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Монумент Победы.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ordenrf.ru/upload/novosty-info/minsk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543799" cy="5486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28601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Минск. Площадь Победы.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ordenrf.ru/upload/novosty-info/minsk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Волгоград – город - герой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niyso-dag.ru/uploads/posts/2019-01/1548831202_51c7002c39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5532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381001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Волгоград, Мамаев курган. Скульптура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Скорбь матери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ordenrf.ru/upload/novosty-info/volgograd-skorb-mater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097807" cy="532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</TotalTime>
  <Words>174</Words>
  <PresentationFormat>Экран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Группа №11</dc:creator>
  <cp:lastModifiedBy>Пользователь Windows</cp:lastModifiedBy>
  <cp:revision>8</cp:revision>
  <dcterms:created xsi:type="dcterms:W3CDTF">2022-04-29T02:13:52Z</dcterms:created>
  <dcterms:modified xsi:type="dcterms:W3CDTF">2023-05-01T13:47:56Z</dcterms:modified>
</cp:coreProperties>
</file>