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7" r:id="rId6"/>
    <p:sldId id="266" r:id="rId7"/>
    <p:sldId id="265" r:id="rId8"/>
    <p:sldId id="264" r:id="rId9"/>
    <p:sldId id="261" r:id="rId10"/>
    <p:sldId id="270" r:id="rId11"/>
    <p:sldId id="269" r:id="rId12"/>
    <p:sldId id="272" r:id="rId13"/>
    <p:sldId id="273" r:id="rId14"/>
    <p:sldId id="274" r:id="rId15"/>
    <p:sldId id="276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14478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жили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Руси в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14 – 16 веках»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1676399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 напротив двери назывался «красным» – там размещали иконы. В этом углу сидели гости или глава семьи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axpark.com/static/u/article_image/13/02/22/tmp3zzuE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136" y="838200"/>
            <a:ext cx="430126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5720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Пища была простой: хлеб, каши, щи, кисели, рыбу, репу, лук, редьку, грибы, мед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1828800"/>
            <a:ext cx="7291387" cy="419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5000" y="4572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 пекли ржаной и черный. Пшеничные калачи появлялись на столе только в праздники.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1676400"/>
            <a:ext cx="6757987" cy="4614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1200" y="381001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Любимый напиток – это квас. Также пили отвары из трав и лесных ягод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rus-news.ru/upload/news/fami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929437" cy="461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8100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одежда – рубахи. Ее носили и мужчины, и женщины.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Ruba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3729038" cy="439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 descr="m_ruba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857375"/>
            <a:ext cx="3284537" cy="437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8100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рубахой мужчины носили порты, а женщины – сарафан.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1600200"/>
            <a:ext cx="2667000" cy="425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00200"/>
            <a:ext cx="3097213" cy="431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457200"/>
            <a:ext cx="6172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Обувались в лапти или сапоги без каблуков.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onuchi"/>
          <p:cNvPicPr>
            <a:picLocks noChangeAspect="1" noChangeArrowheads="1"/>
          </p:cNvPicPr>
          <p:nvPr/>
        </p:nvPicPr>
        <p:blipFill>
          <a:blip r:embed="rId3"/>
          <a:srcRect l="9449" r="11181"/>
          <a:stretch>
            <a:fillRect/>
          </a:stretch>
        </p:blipFill>
        <p:spPr bwMode="auto">
          <a:xfrm>
            <a:off x="1219200" y="1676400"/>
            <a:ext cx="32004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 descr="Лап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00200"/>
            <a:ext cx="2781300" cy="412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642938"/>
            <a:ext cx="8329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Замужняя женщина носила небольшую шапочку,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скрывала волосы</a:t>
            </a:r>
          </a:p>
        </p:txBody>
      </p:sp>
      <p:pic>
        <p:nvPicPr>
          <p:cNvPr id="19460" name="Picture 2" descr="https://ds03.infourok.ru/uploads/ex/09b9/0004b120-171023c8/img34.jpg"/>
          <p:cNvPicPr>
            <a:picLocks noChangeAspect="1" noChangeArrowheads="1"/>
          </p:cNvPicPr>
          <p:nvPr/>
        </p:nvPicPr>
        <p:blipFill>
          <a:blip r:embed="rId3"/>
          <a:srcRect l="35156" t="10417" b="21873"/>
          <a:stretch>
            <a:fillRect/>
          </a:stretch>
        </p:blipFill>
        <p:spPr bwMode="auto">
          <a:xfrm>
            <a:off x="1905000" y="2003176"/>
            <a:ext cx="5310188" cy="415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75"/>
            <a:ext cx="9144000" cy="671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Обязательной одеждой был пояс. 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поддерживал одежду, к нему привязывали кошеле, 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него можно было заложить плетку, нож или ложку.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0484" name="Picture 6" descr="http://steb-clair.narod.ru/images/k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2044700" cy="4164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8" descr="http://900igr.net/datai/tekhnologija/Odezhda-na-Rusi/0028-033-Muzhskoj-kostj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400"/>
            <a:ext cx="21336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Нижняя Синячиха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Музей-заповедник деревянного зодчества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524000"/>
            <a:ext cx="5715000" cy="4284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334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Население: бояре, крестьяне, ремесленники, купцы, священники, монахи, служилые люди, казаки.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s://cf.ppt-online.org/files/slide/j/J4OwIB12VL9aRsWz3CHZ7eE5FunPfMGv8yqtpY/slide-10.jpg"/>
          <p:cNvPicPr>
            <a:picLocks noChangeAspect="1" noChangeArrowheads="1"/>
          </p:cNvPicPr>
          <p:nvPr/>
        </p:nvPicPr>
        <p:blipFill>
          <a:blip r:embed="rId3"/>
          <a:srcRect l="3662" t="2930" r="2586" b="12109"/>
          <a:stretch>
            <a:fillRect/>
          </a:stretch>
        </p:blipFill>
        <p:spPr bwMode="auto">
          <a:xfrm>
            <a:off x="1420748" y="1828800"/>
            <a:ext cx="638915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609600"/>
            <a:ext cx="3973513" cy="410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76400"/>
            <a:ext cx="3689350" cy="471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Боярам земля передавалась по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наследству и называлась вотчиной</a:t>
            </a:r>
          </a:p>
        </p:txBody>
      </p:sp>
      <p:pic>
        <p:nvPicPr>
          <p:cNvPr id="23557" name="Picture 2" descr="https://im0-tub-ru.yandex.net/i?id=b99d492271fd2482fb1ba9ea0fad22cb&amp;n=13"/>
          <p:cNvPicPr>
            <a:picLocks noChangeAspect="1" noChangeArrowheads="1"/>
          </p:cNvPicPr>
          <p:nvPr/>
        </p:nvPicPr>
        <p:blipFill>
          <a:blip r:embed="rId3"/>
          <a:srcRect l="7788" t="12000" r="7288" b="12513"/>
          <a:stretch>
            <a:fillRect/>
          </a:stretch>
        </p:blipFill>
        <p:spPr bwMode="auto">
          <a:xfrm>
            <a:off x="1143000" y="2057400"/>
            <a:ext cx="70104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Дворянин получал землю за службу 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владения назвались поместьем.</a:t>
            </a:r>
          </a:p>
        </p:txBody>
      </p:sp>
      <p:pic>
        <p:nvPicPr>
          <p:cNvPr id="24581" name="Picture 2" descr="http://www.artsait.ru/art/v/vasnecovA/img/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6343650" cy="4593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боярина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428750"/>
            <a:ext cx="3527425" cy="345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928938"/>
            <a:ext cx="4176712" cy="299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685800"/>
            <a:ext cx="8229600" cy="1671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рубили из бревен и покрывали тесовой крышей. Крышу украшали резными карнизами.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отличие от крестьянской избы в боярском доме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печная труба.</a:t>
            </a:r>
          </a:p>
        </p:txBody>
      </p:sp>
      <p:pic>
        <p:nvPicPr>
          <p:cNvPr id="27652" name="Picture 2" descr="https://img-fotki.yandex.ru/get/6623/44617652.e4/0_7e404_a6e6da4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278" y="2438400"/>
            <a:ext cx="5812648" cy="36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6096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Боярский дом делился на 2 части мужскую и женскую</a:t>
            </a:r>
          </a:p>
        </p:txBody>
      </p:sp>
      <p:pic>
        <p:nvPicPr>
          <p:cNvPr id="28676" name="Picture 2" descr="https://img-fotki.yandex.ru/get/6623/44617652.e4/0_7e404_a6e6da4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840" y="1905000"/>
            <a:ext cx="601308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 в боярском доме была из серебра и фарфора. Еда была разнообразнее, чем у крестьян</a:t>
            </a:r>
          </a:p>
        </p:txBody>
      </p:sp>
      <p:sp>
        <p:nvSpPr>
          <p:cNvPr id="29700" name="AutoShape 2" descr="https://toursofmoscow.com/wp-content/uploads/2014/07/Zaryadi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9701" name="Picture 4" descr="https://toursofmoscow.com/wp-content/uploads/2014/07/Zaryad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5519737" cy="414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400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бояр была более богатой. Они также носили рубаху, но шилась она из шелка. Обувались в сапоги из сафьяна</a:t>
            </a:r>
          </a:p>
        </p:txBody>
      </p:sp>
      <p:pic>
        <p:nvPicPr>
          <p:cNvPr id="30724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28999" y="2357438"/>
            <a:ext cx="2640013" cy="417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5" name="Рисуно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86000"/>
            <a:ext cx="2346325" cy="427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Picture 4" descr="photo-396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057400"/>
            <a:ext cx="1463675" cy="166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7" name="Picture 4" descr="13102005221538_C82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1177925" cy="182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8" name="Picture 5" descr="29032005194626_C16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038600"/>
            <a:ext cx="1470025" cy="1624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4"/>
          <p:cNvSpPr>
            <a:spLocks noGrp="1"/>
          </p:cNvSpPr>
          <p:nvPr>
            <p:ph idx="1"/>
          </p:nvPr>
        </p:nvSpPr>
        <p:spPr>
          <a:xfrm>
            <a:off x="428625" y="457200"/>
            <a:ext cx="8229600" cy="435451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Руси было много монастырей. Они служили крепостями на границах государства.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них жили и молились Богу монахи.</a:t>
            </a:r>
          </a:p>
        </p:txBody>
      </p:sp>
      <p:pic>
        <p:nvPicPr>
          <p:cNvPr id="31748" name="Picture 5" descr="https://www.nivasposad.ru/school/homepages/all_kurs/konkurs2010/web-pages/gorbunova/rezchikov_ilya/images/445452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828800"/>
            <a:ext cx="5896266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76400" y="6096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Крестьянская изба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0" y="1524000"/>
            <a:ext cx="5985913" cy="462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ds02.infourok.ru/uploads/ex/09ce/00048a25-880d4f4e/img5.jpg"/>
          <p:cNvPicPr>
            <a:picLocks noChangeAspect="1" noChangeArrowheads="1"/>
          </p:cNvPicPr>
          <p:nvPr/>
        </p:nvPicPr>
        <p:blipFill>
          <a:blip r:embed="rId3"/>
          <a:srcRect l="3125" t="28117" r="3125" b="4166"/>
          <a:stretch>
            <a:fillRect/>
          </a:stretch>
        </p:blipFill>
        <p:spPr bwMode="auto">
          <a:xfrm>
            <a:off x="609600" y="1905000"/>
            <a:ext cx="7767106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685800"/>
            <a:ext cx="5340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 крестьянина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3810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отапливался печью.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нее не было трубы, и дым выходил в дверь или отверстие в потолке.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называлось топить «по-черному».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utknow.ru/uploads/posts/2015-11/1447394020_dvuhskatnaya-krysha-dlya-bani-po-cherno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57400"/>
            <a:ext cx="5081588" cy="4114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1447800"/>
            <a:ext cx="350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деревянном настиле печи – полатях – спали дети и старики. Также печь использовали для приготовления пищи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2.infourok.ru/uploads/ex/075a/00006901-c99acb75/img9.jpg"/>
          <p:cNvPicPr>
            <a:picLocks noChangeAspect="1" noChangeArrowheads="1"/>
          </p:cNvPicPr>
          <p:nvPr/>
        </p:nvPicPr>
        <p:blipFill>
          <a:blip r:embed="rId3"/>
          <a:srcRect r="39844"/>
          <a:stretch>
            <a:fillRect/>
          </a:stretch>
        </p:blipFill>
        <p:spPr bwMode="auto">
          <a:xfrm>
            <a:off x="4343400" y="457200"/>
            <a:ext cx="4419600" cy="6080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609601"/>
            <a:ext cx="7391399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334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полках рядом с печью стояла посуда и висел глиняный горшок с носиком - рукомойник</a:t>
            </a:r>
            <a:endParaRPr lang="ru-RU" dirty="0"/>
          </a:p>
        </p:txBody>
      </p:sp>
      <p:pic>
        <p:nvPicPr>
          <p:cNvPr id="4" name="Picture 2" descr="http://www.artlib.ru/objects/gallery_128/artlib_gallery-64416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09800"/>
            <a:ext cx="4535487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forschool.ru/fony/0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334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Мебели было мало: стол, лавки, сундук. </a:t>
            </a:r>
            <a:br>
              <a:rPr lang="ru-RU" dirty="0" smtClean="0"/>
            </a:br>
            <a:r>
              <a:rPr lang="ru-RU" dirty="0" smtClean="0"/>
              <a:t>Сундук служил и лавкой, и постелью, и местом хранения вещей.</a:t>
            </a:r>
            <a:endParaRPr lang="ru-RU" dirty="0"/>
          </a:p>
        </p:txBody>
      </p:sp>
      <p:pic>
        <p:nvPicPr>
          <p:cNvPr id="4" name="Picture 2" descr="https://www.booksite.ru/fulltext/rezb/akr/uglo/va/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215062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317</Words>
  <PresentationFormat>Экран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Замужняя женщина носила небольшую шапочку,  которая скрывала волосы</vt:lpstr>
      <vt:lpstr>Обязательной одеждой был пояс.  Он поддерживал одежду, к нему привязывали кошеле,  за него можно было заложить плетку, нож или ложку. </vt:lpstr>
      <vt:lpstr>Нижняя Синячиха Музей-заповедник деревянного зодчества</vt:lpstr>
      <vt:lpstr>Слайд 20</vt:lpstr>
      <vt:lpstr>Боярам земля передавалась по  наследству и называлась вотчиной</vt:lpstr>
      <vt:lpstr>Дворянин получал землю за службу .  Его владения назвались поместьем.</vt:lpstr>
      <vt:lpstr>Дом боярина</vt:lpstr>
      <vt:lpstr>Дома рубили из бревен и покрывали тесовой крышей. Крышу украшали резными карнизами. В отличие от крестьянской избы в боярском доме  была печная труба.</vt:lpstr>
      <vt:lpstr>Боярский дом делился на 2 части мужскую и женскую</vt:lpstr>
      <vt:lpstr>Посуда в боярском доме была из серебра и фарфора. Еда была разнообразнее, чем у крестьян</vt:lpstr>
      <vt:lpstr>Одежда бояр была более богатой. Они также носили рубаху, но шилась она из шелка. Обувались в сапоги из сафьяна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№11</dc:creator>
  <cp:lastModifiedBy>Пользователь Windows</cp:lastModifiedBy>
  <cp:revision>9</cp:revision>
  <dcterms:created xsi:type="dcterms:W3CDTF">2024-11-26T02:07:26Z</dcterms:created>
  <dcterms:modified xsi:type="dcterms:W3CDTF">2025-07-05T08:33:34Z</dcterms:modified>
</cp:coreProperties>
</file>