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z\Desktop\Лэпбук ПДД\20210221_161633.jpg"/>
          <p:cNvPicPr/>
          <p:nvPr/>
        </p:nvPicPr>
        <p:blipFill>
          <a:blip r:embed="rId2" cstate="print"/>
          <a:srcRect l="15733" r="5603"/>
          <a:stretch>
            <a:fillRect/>
          </a:stretch>
        </p:blipFill>
        <p:spPr bwMode="auto">
          <a:xfrm>
            <a:off x="357158" y="571480"/>
            <a:ext cx="4071966" cy="5286412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3" name="Рисунок 2" descr="C:\Users\z\Desktop\Лэпбук ПДД\20210221_161705.jpg"/>
          <p:cNvPicPr/>
          <p:nvPr/>
        </p:nvPicPr>
        <p:blipFill>
          <a:blip r:embed="rId3" cstate="print"/>
          <a:srcRect l="16996" t="4487" r="10208"/>
          <a:stretch>
            <a:fillRect/>
          </a:stretch>
        </p:blipFill>
        <p:spPr bwMode="auto">
          <a:xfrm>
            <a:off x="4857752" y="571480"/>
            <a:ext cx="4000528" cy="5214974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z\Desktop\Лэпбук ПДД\20210221_161721.jpg"/>
          <p:cNvPicPr/>
          <p:nvPr/>
        </p:nvPicPr>
        <p:blipFill>
          <a:blip r:embed="rId2" cstate="print"/>
          <a:srcRect t="8547" b="5342"/>
          <a:stretch>
            <a:fillRect/>
          </a:stretch>
        </p:blipFill>
        <p:spPr bwMode="auto">
          <a:xfrm>
            <a:off x="571472" y="714356"/>
            <a:ext cx="8143932" cy="5572163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z\Desktop\Лэпбук ПДД\20210221_161427.jpg"/>
          <p:cNvPicPr/>
          <p:nvPr/>
        </p:nvPicPr>
        <p:blipFill>
          <a:blip r:embed="rId2" cstate="print"/>
          <a:srcRect l="4650" r="3955"/>
          <a:stretch>
            <a:fillRect/>
          </a:stretch>
        </p:blipFill>
        <p:spPr bwMode="auto">
          <a:xfrm>
            <a:off x="214282" y="285728"/>
            <a:ext cx="4786346" cy="3286148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4" name="Рисунок 3" descr="C:\Users\z\Desktop\Лэпбук ПДД\20210221_161449.jpg"/>
          <p:cNvPicPr/>
          <p:nvPr/>
        </p:nvPicPr>
        <p:blipFill>
          <a:blip r:embed="rId3" cstate="print"/>
          <a:srcRect l="1924" r="6681"/>
          <a:stretch>
            <a:fillRect/>
          </a:stretch>
        </p:blipFill>
        <p:spPr bwMode="auto">
          <a:xfrm>
            <a:off x="4000496" y="3214686"/>
            <a:ext cx="4857649" cy="3374019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</dc:creator>
  <cp:lastModifiedBy>Пользователь Windows</cp:lastModifiedBy>
  <cp:revision>2</cp:revision>
  <dcterms:created xsi:type="dcterms:W3CDTF">2021-02-25T15:15:16Z</dcterms:created>
  <dcterms:modified xsi:type="dcterms:W3CDTF">2022-11-09T13:13:53Z</dcterms:modified>
</cp:coreProperties>
</file>