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1" r:id="rId5"/>
    <p:sldId id="260" r:id="rId6"/>
    <p:sldId id="259" r:id="rId7"/>
    <p:sldId id="263" r:id="rId8"/>
    <p:sldId id="264" r:id="rId9"/>
    <p:sldId id="265" r:id="rId10"/>
    <p:sldId id="266" r:id="rId11"/>
    <p:sldId id="267" r:id="rId12"/>
    <p:sldId id="274" r:id="rId13"/>
    <p:sldId id="273" r:id="rId14"/>
    <p:sldId id="272" r:id="rId15"/>
    <p:sldId id="271" r:id="rId16"/>
    <p:sldId id="270" r:id="rId17"/>
    <p:sldId id="269" r:id="rId18"/>
    <p:sldId id="279" r:id="rId19"/>
    <p:sldId id="278" r:id="rId20"/>
    <p:sldId id="277" r:id="rId21"/>
    <p:sldId id="276" r:id="rId22"/>
    <p:sldId id="275" r:id="rId23"/>
    <p:sldId id="268" r:id="rId24"/>
    <p:sldId id="280" r:id="rId25"/>
    <p:sldId id="284" r:id="rId26"/>
    <p:sldId id="283" r:id="rId27"/>
    <p:sldId id="282" r:id="rId28"/>
    <p:sldId id="281" r:id="rId29"/>
    <p:sldId id="285" r:id="rId30"/>
    <p:sldId id="286" r:id="rId31"/>
    <p:sldId id="287" r:id="rId32"/>
    <p:sldId id="288" r:id="rId33"/>
    <p:sldId id="292" r:id="rId34"/>
    <p:sldId id="293" r:id="rId35"/>
    <p:sldId id="291" r:id="rId36"/>
    <p:sldId id="290" r:id="rId37"/>
    <p:sldId id="295" r:id="rId38"/>
    <p:sldId id="296" r:id="rId39"/>
    <p:sldId id="294" r:id="rId40"/>
    <p:sldId id="289" r:id="rId41"/>
    <p:sldId id="302" r:id="rId42"/>
    <p:sldId id="301" r:id="rId43"/>
    <p:sldId id="300" r:id="rId44"/>
    <p:sldId id="299" r:id="rId45"/>
    <p:sldId id="303" r:id="rId46"/>
    <p:sldId id="304" r:id="rId47"/>
    <p:sldId id="298" r:id="rId48"/>
    <p:sldId id="297" r:id="rId49"/>
    <p:sldId id="305" r:id="rId50"/>
    <p:sldId id="309" r:id="rId51"/>
    <p:sldId id="308" r:id="rId52"/>
    <p:sldId id="307" r:id="rId53"/>
    <p:sldId id="312" r:id="rId54"/>
    <p:sldId id="311" r:id="rId55"/>
    <p:sldId id="310" r:id="rId56"/>
    <p:sldId id="315" r:id="rId57"/>
    <p:sldId id="314" r:id="rId58"/>
    <p:sldId id="313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CC"/>
    <a:srgbClr val="CC00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0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2000240"/>
            <a:ext cx="650085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Monotype Corsiva" pitchFamily="66" charset="0"/>
              </a:rPr>
              <a:t>Города нашей области</a:t>
            </a:r>
            <a:endParaRPr lang="ru-RU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2214546" y="454394"/>
            <a:ext cx="44291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Соль-Илецк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251383602_sol_ile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500174"/>
            <a:ext cx="7643866" cy="4643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1643042" y="454394"/>
            <a:ext cx="56436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Парк им.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Персиянова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1506" name="Picture 2" descr="ÐÐ°ÑÐº Ð¸Ð¼. ÐÐµÑÑÐ¸ÑÐ½Ð¾Ð²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744" y="1428736"/>
            <a:ext cx="7340032" cy="50311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6625" name="Rectangle 1"/>
          <p:cNvSpPr>
            <a:spLocks noChangeArrowheads="1"/>
          </p:cNvSpPr>
          <p:nvPr/>
        </p:nvSpPr>
        <p:spPr bwMode="auto">
          <a:xfrm>
            <a:off x="1928794" y="347237"/>
            <a:ext cx="45720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Озеро «Развал»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ÐÐ°ÑÑÐ¸Ð½ÐºÐ¸ Ð¿Ð¾ Ð·Ð°Ð¿ÑÐ¾ÑÑ ÑÐ¾Ð»Ñ Ð¸Ð»ÐµÑÐº ÑÐ¾ÑÐ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303" y="1214422"/>
            <a:ext cx="7531911" cy="50012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7649" name="Picture 1" descr="https://i0.u-mama.ru/5f2/14a/baa/9fb4d0dc574115e1cc925abd71cb900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8362" y="785794"/>
            <a:ext cx="7579852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798548" y="210927"/>
            <a:ext cx="554690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Соль-Илецкие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арбузы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3" name="Picture 1" descr="http://oreninform.ru/upload/iblock/92e/11.08%20gvjwppksngmxov%201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85860"/>
            <a:ext cx="7314095" cy="4943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4114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2428860" y="418675"/>
            <a:ext cx="3857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Сквер афганцев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capti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7541678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2144829" y="241140"/>
            <a:ext cx="48543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.Гай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" name="Рисунок 31" descr="http://vgae.ru/uploads/posts/2011-05/1304740371_izobrazhenie-596341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428736"/>
            <a:ext cx="7215238" cy="4643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0" y="37433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1941311" y="133983"/>
            <a:ext cx="526137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Сквер  славы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5" name="Picture 1" descr="http://photo.foto-planeta.com/view/8/5/7/1/gay-8571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5" y="1428736"/>
            <a:ext cx="7572428" cy="4786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0" y="4143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54892" y="102641"/>
            <a:ext cx="7434215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Памятный знак «Выстоявшим и победившим, мертвым и живым»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69" name="Picture 1" descr="https://vgae.ru/uploads/posts/2015-04/1429023687_img_13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6"/>
            <a:ext cx="7572428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0" y="37147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1679605" y="139489"/>
            <a:ext cx="5784789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Стелла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Гайское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созвездие»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3793" name="Рисунок 40" descr="http://www.gy.orb.ru/assets/images/gorod/img_56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85860"/>
            <a:ext cx="7643866" cy="48910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0" y="4848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2023578" y="223267"/>
            <a:ext cx="509684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Оренбург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457" name="Рисунок 37" descr="http://orenburg.ru/upload/medialibrary/251/vxfgbxdzbvhfljp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0623" y="1071546"/>
            <a:ext cx="7343125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0" y="472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786314" y="348780"/>
            <a:ext cx="392909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В.И. Ленину</a:t>
            </a:r>
            <a:endParaRPr kumimoji="0" lang="ru-RU" sz="20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034" y="357166"/>
            <a:ext cx="31432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66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«горняк» </a:t>
            </a:r>
            <a:endParaRPr lang="ru-RU" sz="2000" dirty="0"/>
          </a:p>
        </p:txBody>
      </p:sp>
      <p:pic>
        <p:nvPicPr>
          <p:cNvPr id="34818" name="Рисунок 43" descr="http://www.gy.orb.ru/assets/images/gorod/shax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37" y="1785926"/>
            <a:ext cx="3071693" cy="4143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4819" name="Рисунок 46" descr="http://www.gy.orb.ru/assets/images/gorod/len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1714488"/>
            <a:ext cx="3071834" cy="42148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1500166" y="275800"/>
            <a:ext cx="55721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5C5C5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«Воину-строителю</a:t>
            </a: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5841" name="Рисунок 49" descr="http://www.gy.orb.ru/assets/images/gorod/stroite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7500990" cy="49911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054708" y="210927"/>
            <a:ext cx="5034583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Бузулук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865" name="Рисунок 52" descr="http://www.ikunin.ru/photo/2014/orenregion14/IMG_46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811" y="1285860"/>
            <a:ext cx="7816279" cy="492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922044" y="241140"/>
            <a:ext cx="52999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Бузулкский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бор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" name="Рисунок 64" descr="ÐÑÐ·ÑÐ»ÑÐºÑÐºÐ¸Ð¹ Ð±Ð¾Ñ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428736"/>
            <a:ext cx="7643866" cy="4857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3971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1357290" y="490114"/>
            <a:ext cx="65722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Здание бывшей женской гимназии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1986" name="Рисунок 70" descr="ÐÐ´Ð°Ð½Ð¸Ðµ Ð±ÑÐ²ÑÐµÐ¹ Ð¶ÐµÐ½ÑÐºÐ¾Ð¹ Ð³Ð¸Ð¼Ð½Ð°Ð·Ð¸Ð¸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055" y="1285860"/>
            <a:ext cx="7294283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810570" y="268587"/>
            <a:ext cx="552285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Водонапорная башня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89" name="Рисунок 73" descr="ÐÐ¾Ð´Ð¾Ð½Ð°Ð¿Ð¾ÑÐ½Ð°Ñ Ð±Ð°ÑÐ½Ñ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214422"/>
            <a:ext cx="7572428" cy="4957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4057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1605130" y="205421"/>
            <a:ext cx="593374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краеведческий музей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3" name="Рисунок 76" descr="ÐÐ¾ÑÐ¾Ð´ÑÐºÐ¾Ð¹ ÐºÑÐ°ÐµÐ²ÐµÐ´ÑÐµÑÐºÐ¸Ð¹ Ð¼ÑÐ·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1285860"/>
            <a:ext cx="7355139" cy="48720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0" y="440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43174" y="214290"/>
            <a:ext cx="3357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Орск 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7" name="Picture 1" descr="ors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4"/>
            <a:ext cx="7358114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1357290" y="312846"/>
            <a:ext cx="67866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Спасо-Преображенская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церковь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62" name="Picture 2" descr="Ð¡Ð¿Ð°ÑÐ¾-ÐÑÐµÐ¾Ð±ÑÐ°Ð¶ÐµÐ½ÑÐºÐ°Ñ ÑÐµÑÐºÐ¾Ð²Ñ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142984"/>
            <a:ext cx="7715304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928662" y="275799"/>
            <a:ext cx="77153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Центральный парк культуры и отдыха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106" name="Picture 2" descr="Ð¦ÐµÐ½ÑÑÐ°Ð»ÑÐ½ÑÐ¹ Ð¿Ð°ÑÐº ÐºÑÐ»ÑÑÑÑÑ Ð¸ Ð¾ÑÐ´ÑÑ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7"/>
            <a:ext cx="7786742" cy="51200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647032" y="210927"/>
            <a:ext cx="584993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Пешеходный мост через Урал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4337" name="Рисунок 4" descr="ÐÐµÑÐµÑÐ¾Ð´Ð½ÑÐ¹ Ð¼Ð¾ÑÑ ÑÐµÑÐµÐ· Ð£ÑÐ°Ð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7715304" cy="5157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42386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2215585" y="257658"/>
            <a:ext cx="471282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Орский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краеведческий музей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82" name="Picture 2" descr="ÐÑÑÐºÐ¸Ð¹ ÐºÑÐ°ÐµÐ²ÐµÐ´ÑÐµÑÐºÐ¸Ð¹ Ð¼ÑÐ·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71546"/>
            <a:ext cx="7643866" cy="50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500166" y="304904"/>
            <a:ext cx="63579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Покровский женский монастырь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 descr="ÐÐ¾ÐºÑÐ¾Ð²ÑÐºÐ¸Ð¹ Ð¶ÐµÐ½ÑÐºÐ¸Ð¹ Ð¼Ð¾Ð½Ð°ÑÑÑÑÑ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4"/>
            <a:ext cx="7572428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2315902" y="221939"/>
            <a:ext cx="451219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Католический храм Орска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4034" name="Picture 2" descr="ÐÐ°ÑÐ¾Ð»Ð¸ÑÐµÑÐºÐ¸Ð¹ ÑÑÐ°Ð¼ ÐÑÑÐº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7643866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1500166" y="394203"/>
            <a:ext cx="6429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Орский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завод металлоконструкций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2226" name="Picture 2" descr="7593472721f91cff0da85752a3fa2de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7786742" cy="50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1214414" y="382956"/>
            <a:ext cx="6858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Орский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машиностроительный завод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02" name="Picture 2" descr="7ed1c82677da9b3bb61e5f1d487d869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7"/>
            <a:ext cx="7643866" cy="5094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1571604" y="240080"/>
            <a:ext cx="564360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Орский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мясокомбинат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0" name="Picture 2" descr="76587215063d25bc3e50e847b064ab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382" y="1357298"/>
            <a:ext cx="7713832" cy="50542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968049" y="209856"/>
            <a:ext cx="520790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Новотроицк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3" name="Picture 1" descr="https://img-fotki.yandex.ru/get/9115/32494785.41e/0_aeafb_74ef07b4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094" y="1142984"/>
            <a:ext cx="7971996" cy="51482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0" y="4391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4414" y="285728"/>
            <a:ext cx="65008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Историко</a:t>
            </a: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– краеведческий музей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Рисунок 1" descr="ÐÑÑÐ¾ÑÐ¸ÐºÐ¾-ÐºÑÐ°ÐµÐ²ÐµÐ´ÑÐµÑÐºÐ¸Ð¹ Ð¼ÑÐ·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7643866" cy="49514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8129" name="Picture 1" descr="ÐÐµÑÑÐ¾Ð¿Ð°Ð²Ð»Ð¾Ð²ÑÐºÐ¸Ð¹ ÑÐ¾Ð±Ð¾Ñ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357298"/>
            <a:ext cx="7715304" cy="50006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214546" y="285728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Петропавловский собор</a:t>
            </a:r>
            <a:endParaRPr lang="ru-RU" sz="24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0177" name="Picture 1" descr="ÐÐ²Ð¾ÑÐµÑ ÐºÑÐ»ÑÑÑÑÑ Ð¼ÐµÑÐ°Ð»Ð»ÑÑÐ³Ð¾Ð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592" y="1214422"/>
            <a:ext cx="7682622" cy="52451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571604" y="285728"/>
            <a:ext cx="6042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Дворец культуры металлургов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1804800" y="205421"/>
            <a:ext cx="5534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Краеведческий музей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1" name="Рисунок 7" descr="ÐÑÐ°ÐµÐ²ÐµÐ´ÑÐµÑÐºÐ¸Ð¹ Ð¼ÑÐ·Ðµ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285860"/>
            <a:ext cx="7358114" cy="49292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3571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3009" name="Picture 1" descr="ÐÐ°Ð¼ÑÑÐ½Ð¸Ðº Ð¿ÐµÑÐ²Ð¾ÑÑÑÐ¾Ð¸ÑÐµÐ»ÑÐ¼ ÐÐ¾Ð²Ð¾ÑÑÐ¾Ð¸ÑÐºÐ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3152" y="1285860"/>
            <a:ext cx="7413624" cy="52108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596" y="214290"/>
            <a:ext cx="7858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Памятник </a:t>
            </a:r>
            <a:r>
              <a:rPr lang="ru-RU" sz="28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первостроителям</a:t>
            </a: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Новотроицка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5298" name="Рисунок 16" descr="ÐÐ¾Ð½ÑÐ¼ÐµÐ½Ñ Â«ÐÐµÑÐ½Ð¾ Ð¶Ð¸Ð²ÑÐ¼Â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285860"/>
            <a:ext cx="7715304" cy="507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935806" y="214290"/>
            <a:ext cx="685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Монумент вечно живым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58373" name="Рисунок 87" descr="https://a.d-cd.net/d4b927es-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142984"/>
            <a:ext cx="7535372" cy="51070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785918" y="357166"/>
            <a:ext cx="521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Кувандык</a:t>
            </a:r>
            <a:endParaRPr lang="ru-RU" sz="24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9393" name="Рисунок 69" descr="http://www.xn--80adhvdqd5bye.xn--p1ai/cache/pp.vk.me_c629105_v629105077_3e92e_GbckFQyV-0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1142984"/>
            <a:ext cx="7643865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0" y="4581525"/>
            <a:ext cx="9144000" cy="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88555" y="357166"/>
            <a:ext cx="5640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Айтаурская</a:t>
            </a: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cs typeface="Times New Roman" pitchFamily="18" charset="0"/>
              </a:rPr>
              <a:t> степь</a:t>
            </a:r>
            <a:endParaRPr lang="ru-RU" sz="28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0417" name="Рисунок 84" descr="http://www.xn--80adhvdqd5bye.xn--p1ai/cache/pp.vk.me_c629105_v629105077_3e917_DUnOOt0czA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857232"/>
            <a:ext cx="7858180" cy="54292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1958913" y="353803"/>
            <a:ext cx="522617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Река Сакмара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7345" name="Рисунок 72" descr="http://www.xn--80adhvdqd5bye.xn--p1ai/cache/pp.vk.me_c629105_v629105077_3e948_gEADBynD7t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7929618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0" y="2733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1894632" y="143211"/>
            <a:ext cx="5354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Карагайский бор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1" name="Рисунок 75" descr="http://www.xn--80adhvdqd5bye.xn--p1ai/cache/pp.vk.me_c629105_v629105077_3e952_t84tzKtpWA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7715304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6323" name="Rectangle 3"/>
          <p:cNvSpPr>
            <a:spLocks noChangeArrowheads="1"/>
          </p:cNvSpPr>
          <p:nvPr/>
        </p:nvSpPr>
        <p:spPr bwMode="auto">
          <a:xfrm>
            <a:off x="0" y="3114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1847760" y="179289"/>
            <a:ext cx="544847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Губерлинские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горы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1" name="Рисунок 78" descr="https://pp.vk.me/c629105/v629105077/3e95b/QqdhfEBIgp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928670"/>
            <a:ext cx="7572428" cy="5357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0" y="3486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022392" y="241127"/>
            <a:ext cx="509921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Абдулино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2465" name="Picture 1" descr="http://www.upmonitor.ru/imgnews/https%253A%252F%252Fregnum.ru%252Fuploads%252Fpictures%252Fnews%252F2016%252F10%252F14%252Fregnum_picture_147643187673021_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000108"/>
            <a:ext cx="7786742" cy="5310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2467" name="Rectangle 3"/>
          <p:cNvSpPr>
            <a:spLocks noChangeArrowheads="1"/>
          </p:cNvSpPr>
          <p:nvPr/>
        </p:nvSpPr>
        <p:spPr bwMode="auto">
          <a:xfrm>
            <a:off x="0" y="4552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1750650" y="156277"/>
            <a:ext cx="564269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Привокзальная площадь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5" name="Picture 1" descr="http://foretime.ru/wp-content/uploads/2018/05/%D0%9F%D1%80%D0%B8%D0%B2%D0%BE%D0%BA%D0%B7%D0%B0%D0%BB%D1%8C%D0%BD%D0%B0%D1%8F-%D0%BF%D0%BB%D0%BE%D1%89%D0%B0%D0%B4%D1%8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194" y="1142984"/>
            <a:ext cx="7725458" cy="5181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0" y="4210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1928794" y="311519"/>
            <a:ext cx="571504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 изобразительных искусств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Рисунок 10" descr="ÐÑÐ·ÐµÐ¹ Ð¸Ð·Ð¾Ð±ÑÐ°Ð·Ð¸ÑÐµÐ»ÑÐ½ÑÑ Ð¸ÑÐºÑÑÑÑÐ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428736"/>
            <a:ext cx="7643865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1500166" y="204361"/>
            <a:ext cx="68580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культуры «Юбилейный»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89" name="Picture 1" descr="http://foretime.ru/wp-content/uploads/2018/05/%D0%94%D0%BE%D0%BC-%D0%BA%D1%83%D0%BB%D1%8C%D1%82%D1%83%D1%80%D1%8B-%C2%AB%D0%AE%D0%B1%D0%B8%D0%BB%D0%B5%D0%B9%D0%BD%D1%8B%D0%B9%C2%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7" y="1142984"/>
            <a:ext cx="7572428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1785918" y="334060"/>
            <a:ext cx="557216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Парк «Заречный»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4513" name="Picture 1" descr="http://foretime.ru/wp-content/uploads/2018/05/%D0%9F%D0%B0%D1%80%D0%BA-%C2%AB%D0%97%D0%B0%D1%80%D0%B5%D1%87%D0%BD%D1%8B%D0%B9%C2%BB-%D0%96%D0%BE%D0%B3%D0%BE%D0%BB%D0%B5%D0%B2%D1%81%D0%BA%D0%B8%D0%B9-%D0%BF%D0%B0%D1%80%D0%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024" y="1142984"/>
            <a:ext cx="7878504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5537" name="Rectangle 1"/>
          <p:cNvSpPr>
            <a:spLocks noChangeArrowheads="1"/>
          </p:cNvSpPr>
          <p:nvPr/>
        </p:nvSpPr>
        <p:spPr bwMode="auto">
          <a:xfrm>
            <a:off x="857224" y="106757"/>
            <a:ext cx="77153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Городской фонтан, т/</a:t>
            </a:r>
            <a:r>
              <a:rPr lang="ru-RU" sz="2800" b="1" i="1" dirty="0" smtClean="0">
                <a:solidFill>
                  <a:srgbClr val="6600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«Горная фантазия»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538" name="Picture 2" descr="http://yacrdb.ucoz.ru/_si/0/s8565407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84" y="1285860"/>
            <a:ext cx="7784606" cy="50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8610" name="Rectangle 2"/>
          <p:cNvSpPr>
            <a:spLocks noChangeArrowheads="1"/>
          </p:cNvSpPr>
          <p:nvPr/>
        </p:nvSpPr>
        <p:spPr bwMode="auto">
          <a:xfrm>
            <a:off x="1950385" y="205408"/>
            <a:ext cx="524323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Вечный огонь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8609" name="Picture 1" descr="http://yacrdb.ucoz.ru/_si/0/s79967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214422"/>
            <a:ext cx="7558908" cy="52149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1972474" y="215008"/>
            <a:ext cx="519905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Медногорск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3" name="Picture 1" descr="https://img-fotki.yandex.ru/get/44819/32494785.508/0_d6a96_418a271a_X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532" y="1000108"/>
            <a:ext cx="7971996" cy="53625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0" y="43910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857356" y="168642"/>
            <a:ext cx="571503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Монумент «Тыл фронту»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0658" name="Picture 2" descr="http://gorodmednogorsk.ru/images/thumbnails/m.orb.ru/fm/110/3cec07e9ba5f5bb252d13f5f431e4bbb-fill-328x184.jpg_da39a3ee5e6b4b0d3255bfef95601890afd807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9250" y="1214422"/>
            <a:ext cx="7528964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1182770" y="167995"/>
            <a:ext cx="6778459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воинам-интернационалистам в </a:t>
            </a:r>
            <a:r>
              <a:rPr kumimoji="0" lang="ru-RU" sz="2800" b="1" i="1" u="none" strike="noStrike" cap="none" normalizeH="0" baseline="0" dirty="0" err="1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Медногоске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1681" name="Picture 1" descr="http://m.orb.ru/fm/110/621bf66ddb7c962aa0d22ac97d69b7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32368"/>
            <a:ext cx="7429552" cy="49970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0" y="464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1785918" y="340623"/>
            <a:ext cx="528641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Ледовый дворец «Айсберг»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2705" name="Picture 1" descr="http://moymednogorsk.ru/_ph/1/868359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285860"/>
            <a:ext cx="7648838" cy="5143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2500298" y="168642"/>
            <a:ext cx="428628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Ясный</a:t>
            </a:r>
            <a:endParaRPr kumimoji="0" lang="ru-RU" sz="2800" b="0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Рисунок 62" descr="http://yacrdb.ucoz.ru/_si/0/s90766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002" y="1142985"/>
            <a:ext cx="7486774" cy="5289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1628694" y="246646"/>
            <a:ext cx="5886611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Оренбургский пуховый платок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409" name="Рисунок 13" descr="ÐÑÐµÐ½Ð±ÑÑÐ³ÑÐºÐ¸Ð¹ Ð¿ÑÑÐ¾Ð²ÑÐ¹ Ð¿Ð»Ð°ÑÐ¾Ðº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428736"/>
            <a:ext cx="7358114" cy="46434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3676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5601" name="Rectangle 1"/>
          <p:cNvSpPr>
            <a:spLocks noChangeArrowheads="1"/>
          </p:cNvSpPr>
          <p:nvPr/>
        </p:nvSpPr>
        <p:spPr bwMode="auto">
          <a:xfrm>
            <a:off x="2150504" y="311519"/>
            <a:ext cx="48429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Памятник  А.С.Пушкину                                                             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Рисунок 19" descr="ÐÐ°Ð¼ÑÑÐ½Ð¸Ðº ÐÑÑÐºÐ¸Ð½Ñ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142984"/>
            <a:ext cx="7143800" cy="50720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001071" y="205421"/>
            <a:ext cx="5141857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Дом Башня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7" name="Рисунок 22" descr="ÐÐ¾Ð¼ Â«ÐÐ°ÑÐ½ÑÂ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428736"/>
            <a:ext cx="7455787" cy="4714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amki-photoshop.ru/fon/fon_1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428596" y="375179"/>
            <a:ext cx="821537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6600CC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Культурный комплекс «Национальная деревня»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6600CC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Рисунок 34" descr="http://s4.fotokto.ru/photo/full/433/4332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110" y="1285860"/>
            <a:ext cx="7712542" cy="49434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4400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171</Words>
  <Application>Microsoft Office PowerPoint</Application>
  <PresentationFormat>Экран (4:3)</PresentationFormat>
  <Paragraphs>58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</dc:creator>
  <cp:lastModifiedBy>Пользователь Windows</cp:lastModifiedBy>
  <cp:revision>10</cp:revision>
  <dcterms:created xsi:type="dcterms:W3CDTF">2018-09-13T16:35:50Z</dcterms:created>
  <dcterms:modified xsi:type="dcterms:W3CDTF">2024-08-02T14:34:52Z</dcterms:modified>
</cp:coreProperties>
</file>