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0" r:id="rId5"/>
    <p:sldId id="262" r:id="rId6"/>
    <p:sldId id="266" r:id="rId7"/>
    <p:sldId id="265" r:id="rId8"/>
    <p:sldId id="264" r:id="rId9"/>
    <p:sldId id="26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slide" Target="slide7.xml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0.jpeg"/><Relationship Id="rId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9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21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5.jpeg"/><Relationship Id="rId7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image" Target="../media/image26.jpe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92867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«Мусор, без сомнения, требует деления»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thumbs.dreamstime.com/b/funny-recycling-boxes-26945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71810"/>
            <a:ext cx="5786478" cy="279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929066"/>
            <a:ext cx="1714512" cy="18670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6000768"/>
            <a:ext cx="298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Чучкалова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1612688792_200-p-zelenii-ekologicheskii-fon-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arh-sad187.ru/upload/medialibrary/0c5/Recycling-Earth-Download-Transparent-PNG-Image.png"/>
          <p:cNvPicPr>
            <a:picLocks noChangeAspect="1" noChangeArrowheads="1"/>
          </p:cNvPicPr>
          <p:nvPr/>
        </p:nvPicPr>
        <p:blipFill>
          <a:blip r:embed="rId3" cstate="print"/>
          <a:srcRect l="21000" r="26500"/>
          <a:stretch>
            <a:fillRect/>
          </a:stretch>
        </p:blipFill>
        <p:spPr bwMode="auto">
          <a:xfrm>
            <a:off x="0" y="0"/>
            <a:ext cx="2312825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000240"/>
            <a:ext cx="4714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Спасибо, ребята! </a:t>
            </a:r>
          </a:p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помогли земле стать чище!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071546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и информированности о проблеме обращения с отходами.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Формировать представления у детей о том, что вторичная переработка  мусора  необходима для сохранения окружающей среды.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Развивать умения дифференцировать, 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сортировать  предметы по материалам, из которых они были изготовлены.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Развивать логическое мышление, наблюдательность, внимание, память.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Воспитывать любовь и  бережное отношение к природе 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3214686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«Рассортировать мусор  по контейнерам, мусоровозу собрать мусор  по городу  и отвезти на мусороперерабатывающий завод».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35333"/>
            <a:ext cx="80010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интерактивная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игра «Мусор без сомнения требует деления», предназначена для индивидуальной и подгрупповой самостоятельной работы детей; дети знакомятся со свойствами предметов и правилами сортировки мусора.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Проблема утилизации и переработки мусора актуальна во всём мире, поэтому необходимо привлечение внимания к проблемам загрязнения окружающей среды, проявление инициативы в решении задач по охране окружающей среды, вовлечение в практическую природоохранную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cf2.ppt-online.org/files2/slide/4/4QXI5H0ROwFfDMAUlxnSsvLgYJq6Pjp82r3d9uk7tz/slide-0.jpg"/>
          <p:cNvPicPr/>
          <p:nvPr/>
        </p:nvPicPr>
        <p:blipFill>
          <a:blip r:embed="rId3" cstate="print"/>
          <a:srcRect l="10604" r="6807" b="27362"/>
          <a:stretch>
            <a:fillRect/>
          </a:stretch>
        </p:blipFill>
        <p:spPr bwMode="auto">
          <a:xfrm>
            <a:off x="2857488" y="4143380"/>
            <a:ext cx="3214710" cy="2441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thumbs.dreamstime.com/b/waste-management-concept-segregation-separation-garbage-cans-sorting-recycling-disposal-colored-75583819.jpg"/>
          <p:cNvPicPr/>
          <p:nvPr/>
        </p:nvPicPr>
        <p:blipFill>
          <a:blip r:embed="rId3" cstate="print"/>
          <a:srcRect l="7745" t="23411" r="66900" b="48379"/>
          <a:stretch>
            <a:fillRect/>
          </a:stretch>
        </p:blipFill>
        <p:spPr bwMode="auto">
          <a:xfrm>
            <a:off x="3500430" y="3357561"/>
            <a:ext cx="264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hop-cdn1.vigbo.tech/shops/107000/products/19914039/images/2-715b9be765f4ff62c3d205db6779e4c6.jpg"/>
          <p:cNvPicPr/>
          <p:nvPr/>
        </p:nvPicPr>
        <p:blipFill>
          <a:blip r:embed="rId4" cstate="print"/>
          <a:srcRect l="13280" t="5034" r="12820" b="3890"/>
          <a:stretch>
            <a:fillRect/>
          </a:stretch>
        </p:blipFill>
        <p:spPr bwMode="auto">
          <a:xfrm>
            <a:off x="4572000" y="5715016"/>
            <a:ext cx="501945" cy="48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4.depositphotos.com/25580352/29067/v/1600/depositphotos_290677710-stock-illustration-trash-cans-with-sorted-garbage.jpg"/>
          <p:cNvPicPr/>
          <p:nvPr/>
        </p:nvPicPr>
        <p:blipFill>
          <a:blip r:embed="rId5" cstate="print"/>
          <a:srcRect l="51590" r="33836" b="48387"/>
          <a:stretch>
            <a:fillRect/>
          </a:stretch>
        </p:blipFill>
        <p:spPr bwMode="auto">
          <a:xfrm>
            <a:off x="4286248" y="3643314"/>
            <a:ext cx="10001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-sl.insales.ru/images/products/1/1778/281175794/27011632.png"/>
          <p:cNvPicPr/>
          <p:nvPr/>
        </p:nvPicPr>
        <p:blipFill>
          <a:blip r:embed="rId6" cstate="print"/>
          <a:srcRect l="25023" r="50148" b="67298"/>
          <a:stretch>
            <a:fillRect/>
          </a:stretch>
        </p:blipFill>
        <p:spPr bwMode="auto">
          <a:xfrm>
            <a:off x="7143768" y="214290"/>
            <a:ext cx="1321124" cy="127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static-sl.insales.ru/images/products/1/1778/281175794/27011632.png"/>
          <p:cNvPicPr/>
          <p:nvPr/>
        </p:nvPicPr>
        <p:blipFill>
          <a:blip r:embed="rId6" cstate="print"/>
          <a:srcRect l="50204" r="24968" b="67298"/>
          <a:stretch>
            <a:fillRect/>
          </a:stretch>
        </p:blipFill>
        <p:spPr bwMode="auto">
          <a:xfrm>
            <a:off x="6715140" y="1785926"/>
            <a:ext cx="1321124" cy="127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static-sl.insales.ru/images/products/1/1778/281175794/27011632.png"/>
          <p:cNvPicPr/>
          <p:nvPr/>
        </p:nvPicPr>
        <p:blipFill>
          <a:blip r:embed="rId6" cstate="print"/>
          <a:srcRect l="75386" t="66757"/>
          <a:stretch>
            <a:fillRect/>
          </a:stretch>
        </p:blipFill>
        <p:spPr bwMode="auto">
          <a:xfrm>
            <a:off x="642910" y="2786058"/>
            <a:ext cx="1309547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sun9-5.userapi.com/sun9-34/impg/Tt5oYcVEPWe-YbxtMXnmYD6SsM9Z7g5uWUDiGg/PxDPapoUHRw.jpg?size=550x712&amp;quality=96&amp;sign=21b20468715b3def54f96ce1e8822765&amp;type=album"/>
          <p:cNvPicPr/>
          <p:nvPr/>
        </p:nvPicPr>
        <p:blipFill>
          <a:blip r:embed="rId7" cstate="print"/>
          <a:srcRect l="64396" t="4389" r="5677" b="72884"/>
          <a:stretch>
            <a:fillRect/>
          </a:stretch>
        </p:blipFill>
        <p:spPr bwMode="auto">
          <a:xfrm>
            <a:off x="7358082" y="3429000"/>
            <a:ext cx="1321200" cy="127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sun9-5.userapi.com/sun9-34/impg/Tt5oYcVEPWe-YbxtMXnmYD6SsM9Z7g5uWUDiGg/PxDPapoUHRw.jpg?size=550x712&amp;quality=96&amp;sign=21b20468715b3def54f96ce1e8822765&amp;type=album"/>
          <p:cNvPicPr/>
          <p:nvPr/>
        </p:nvPicPr>
        <p:blipFill>
          <a:blip r:embed="rId7" cstate="print"/>
          <a:srcRect l="5512" t="4389" r="64673" b="72884"/>
          <a:stretch>
            <a:fillRect/>
          </a:stretch>
        </p:blipFill>
        <p:spPr bwMode="auto">
          <a:xfrm>
            <a:off x="714348" y="4929198"/>
            <a:ext cx="1357322" cy="129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i.pinimg.com/736x/8e/76/11/8e76111fa74829abf59abdae85097349.jpg"/>
          <p:cNvPicPr/>
          <p:nvPr/>
        </p:nvPicPr>
        <p:blipFill>
          <a:blip r:embed="rId8" cstate="print"/>
          <a:srcRect l="66496" t="49978" b="33149"/>
          <a:stretch>
            <a:fillRect/>
          </a:stretch>
        </p:blipFill>
        <p:spPr bwMode="auto">
          <a:xfrm rot="5400000">
            <a:off x="592240" y="1050778"/>
            <a:ext cx="131578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static-sl.insales.ru/images/products/1/1779/281175795/27011633.png"/>
          <p:cNvPicPr/>
          <p:nvPr/>
        </p:nvPicPr>
        <p:blipFill>
          <a:blip r:embed="rId9" cstate="print"/>
          <a:srcRect t="33508" r="75364" b="33754"/>
          <a:stretch>
            <a:fillRect/>
          </a:stretch>
        </p:blipFill>
        <p:spPr bwMode="auto">
          <a:xfrm>
            <a:off x="4714876" y="214290"/>
            <a:ext cx="1364484" cy="132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s://static-sl.insales.ru/images/products/1/1779/281175795/27011633.png"/>
          <p:cNvPicPr/>
          <p:nvPr/>
        </p:nvPicPr>
        <p:blipFill>
          <a:blip r:embed="rId9" cstate="print"/>
          <a:srcRect l="1382" t="1310" r="76394" b="67514"/>
          <a:stretch>
            <a:fillRect/>
          </a:stretch>
        </p:blipFill>
        <p:spPr bwMode="auto">
          <a:xfrm>
            <a:off x="7572396" y="5214950"/>
            <a:ext cx="1303545" cy="126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static-sl.insales.ru/images/products/1/1778/281175794/27011632.png"/>
          <p:cNvPicPr/>
          <p:nvPr/>
        </p:nvPicPr>
        <p:blipFill>
          <a:blip r:embed="rId6" cstate="print"/>
          <a:srcRect l="25623" t="66757" r="50045"/>
          <a:stretch>
            <a:fillRect/>
          </a:stretch>
        </p:blipFill>
        <p:spPr bwMode="auto">
          <a:xfrm>
            <a:off x="2214546" y="285728"/>
            <a:ext cx="1293037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http://www.arh-sad187.ru/upload/medialibrary/0c5/Recycling-Earth-Download-Transparent-PNG-Imag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22148" r="27649" b="5501"/>
          <a:stretch>
            <a:fillRect/>
          </a:stretch>
        </p:blipFill>
        <p:spPr bwMode="auto">
          <a:xfrm>
            <a:off x="0" y="0"/>
            <a:ext cx="809608" cy="857232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4714884"/>
            <a:ext cx="1714512" cy="186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10128 L 0.21076 0.41596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05202E-6 L -0.22049 0.25157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C 0.00208 -0.00139 0.00469 -0.00185 0.00642 -0.00417 C 0.00903 -0.00763 0.01267 -0.01688 0.01267 -0.01688 C 0.01319 -0.01896 0.01337 -0.02151 0.01424 -0.02336 C 0.0151 -0.02497 0.01684 -0.02567 0.01753 -0.02752 C 0.01996 -0.03399 0.02083 -0.04232 0.02378 -0.04856 C 0.02812 -0.05827 0.0349 -0.06682 0.03976 -0.07607 C 0.04219 -0.08601 0.04496 -0.08347 0.0493 -0.09087 C 0.05729 -0.10405 0.07187 -0.12578 0.0842 -0.1311 C 0.0967 -0.14775 0.0816 -0.12971 0.09375 -0.13943 C 0.10139 -0.14567 0.10538 -0.15677 0.11424 -0.1607 C 0.11528 -0.16208 0.11615 -0.16393 0.11753 -0.16486 C 0.11892 -0.16601 0.12083 -0.16555 0.12222 -0.16694 C 0.13038 -0.17526 0.13455 -0.18798 0.14444 -0.19237 C 0.15278 -0.20347 0.1599 -0.20833 0.16979 -0.21781 C 0.17309 -0.22104 0.17743 -0.22151 0.1809 -0.22405 C 0.19288 -0.23307 0.20226 -0.24393 0.21597 -0.2474 C 0.22795 -0.25804 0.24444 -0.26336 0.25868 -0.26636 C 0.26927 -0.26867 0.29045 -0.2726 0.29045 -0.2726 C 0.30052 -0.27191 0.31059 -0.27214 0.32066 -0.27052 C 0.32396 -0.27006 0.33021 -0.26636 0.33021 -0.26636 C 0.33385 -0.26312 0.33802 -0.26151 0.34132 -0.25781 C 0.3559 -0.24116 0.35799 -0.21087 0.36354 -0.18821 C 0.36597 -0.1785 0.36788 -0.17064 0.36979 -0.1607 C 0.37118 -0.15353 0.36996 -0.15422 0.37309 -0.15422 " pathEditMode="relative" ptsTypes="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thumbs.dreamstime.com/b/waste-management-concept-segregation-separation-garbage-cans-sorting-recycling-disposal-colored-75583819.jpg"/>
          <p:cNvPicPr/>
          <p:nvPr/>
        </p:nvPicPr>
        <p:blipFill>
          <a:blip r:embed="rId3" cstate="print"/>
          <a:srcRect l="37957" t="23292" r="36482" b="48379"/>
          <a:stretch>
            <a:fillRect/>
          </a:stretch>
        </p:blipFill>
        <p:spPr bwMode="auto">
          <a:xfrm>
            <a:off x="3286116" y="3214686"/>
            <a:ext cx="264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t4.depositphotos.com/25580352/29067/v/1600/depositphotos_290677710-stock-illustration-trash-cans-with-sorted-garbage.jpg"/>
          <p:cNvPicPr/>
          <p:nvPr/>
        </p:nvPicPr>
        <p:blipFill>
          <a:blip r:embed="rId4" cstate="print"/>
          <a:srcRect l="68294" r="16435" b="47966"/>
          <a:stretch>
            <a:fillRect/>
          </a:stretch>
        </p:blipFill>
        <p:spPr bwMode="auto">
          <a:xfrm>
            <a:off x="4214810" y="3571876"/>
            <a:ext cx="9286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hop-cdn1.vigbo.tech/shops/107000/products/19914039/images/2-715b9be765f4ff62c3d205db6779e4c6.jpg"/>
          <p:cNvPicPr/>
          <p:nvPr/>
        </p:nvPicPr>
        <p:blipFill>
          <a:blip r:embed="rId5" cstate="print"/>
          <a:srcRect l="13280" t="5034" r="12820" b="3890"/>
          <a:stretch>
            <a:fillRect/>
          </a:stretch>
        </p:blipFill>
        <p:spPr bwMode="auto">
          <a:xfrm>
            <a:off x="4357686" y="5572140"/>
            <a:ext cx="497160" cy="47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arh-sad187.ru/upload/medialibrary/0c5/Recycling-Earth-Download-Transparent-PNG-Imag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2148" r="27649" b="5501"/>
          <a:stretch>
            <a:fillRect/>
          </a:stretch>
        </p:blipFill>
        <p:spPr bwMode="auto">
          <a:xfrm>
            <a:off x="0" y="0"/>
            <a:ext cx="809608" cy="85723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429132"/>
            <a:ext cx="1714512" cy="1867014"/>
          </a:xfrm>
          <a:prstGeom prst="rect">
            <a:avLst/>
          </a:prstGeom>
          <a:noFill/>
        </p:spPr>
      </p:pic>
      <p:pic>
        <p:nvPicPr>
          <p:cNvPr id="13" name="Рисунок 12" descr="https://static-sl.insales.ru/images/products/1/1778/281175794/27011632.png"/>
          <p:cNvPicPr/>
          <p:nvPr/>
        </p:nvPicPr>
        <p:blipFill>
          <a:blip r:embed="rId9" cstate="print"/>
          <a:srcRect l="50204" t="66757" r="25404"/>
          <a:stretch>
            <a:fillRect/>
          </a:stretch>
        </p:blipFill>
        <p:spPr bwMode="auto">
          <a:xfrm>
            <a:off x="3286116" y="428604"/>
            <a:ext cx="1297954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static-sl.insales.ru/images/products/1/1778/281175794/27011632.png"/>
          <p:cNvPicPr/>
          <p:nvPr/>
        </p:nvPicPr>
        <p:blipFill>
          <a:blip r:embed="rId9" cstate="print"/>
          <a:srcRect t="66757" r="75776"/>
          <a:stretch>
            <a:fillRect/>
          </a:stretch>
        </p:blipFill>
        <p:spPr bwMode="auto">
          <a:xfrm>
            <a:off x="5357818" y="1214422"/>
            <a:ext cx="1288755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s://static-sl.insales.ru/images/products/1/1778/281175794/27011632.png"/>
          <p:cNvPicPr/>
          <p:nvPr/>
        </p:nvPicPr>
        <p:blipFill>
          <a:blip r:embed="rId9" cstate="print"/>
          <a:srcRect t="33245" r="75369" b="33783"/>
          <a:stretch>
            <a:fillRect/>
          </a:stretch>
        </p:blipFill>
        <p:spPr bwMode="auto">
          <a:xfrm>
            <a:off x="1000100" y="714356"/>
            <a:ext cx="1310020" cy="1286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static-sl.insales.ru/images/products/1/1779/281175795/27011633.png"/>
          <p:cNvPicPr/>
          <p:nvPr/>
        </p:nvPicPr>
        <p:blipFill>
          <a:blip r:embed="rId10" cstate="print"/>
          <a:srcRect l="26142" r="50783" b="67514"/>
          <a:stretch>
            <a:fillRect/>
          </a:stretch>
        </p:blipFill>
        <p:spPr bwMode="auto">
          <a:xfrm>
            <a:off x="7429520" y="5072074"/>
            <a:ext cx="1278432" cy="1318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https://static-sl.insales.ru/images/products/1/1779/281175795/27011633.png"/>
          <p:cNvPicPr/>
          <p:nvPr/>
        </p:nvPicPr>
        <p:blipFill>
          <a:blip r:embed="rId10" cstate="print"/>
          <a:srcRect l="25764" t="33508" r="50788" b="33754"/>
          <a:stretch>
            <a:fillRect/>
          </a:stretch>
        </p:blipFill>
        <p:spPr bwMode="auto">
          <a:xfrm>
            <a:off x="1928794" y="3571876"/>
            <a:ext cx="1299387" cy="132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https://i.pinimg.com/736x/8e/76/11/8e76111fa74829abf59abdae85097349.jpg"/>
          <p:cNvPicPr/>
          <p:nvPr/>
        </p:nvPicPr>
        <p:blipFill>
          <a:blip r:embed="rId11" cstate="print"/>
          <a:srcRect r="66240" b="82829"/>
          <a:stretch>
            <a:fillRect/>
          </a:stretch>
        </p:blipFill>
        <p:spPr bwMode="auto">
          <a:xfrm>
            <a:off x="214282" y="2714620"/>
            <a:ext cx="1398536" cy="1290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https://st4.depositphotos.com/4216129/31235/v/1600/depositphotos_312358632-stock-illustration-collection-of-cosmetics-and-household.jpg"/>
          <p:cNvPicPr/>
          <p:nvPr/>
        </p:nvPicPr>
        <p:blipFill>
          <a:blip r:embed="rId12" cstate="print"/>
          <a:srcRect l="66107" t="5164" r="8480" b="54460"/>
          <a:stretch>
            <a:fillRect/>
          </a:stretch>
        </p:blipFill>
        <p:spPr bwMode="auto">
          <a:xfrm>
            <a:off x="7500958" y="428604"/>
            <a:ext cx="127214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https://cpmarket.ru/image/catalog/products/3938/1c40b4c55d003a5add1cca2d3ce2173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3214686"/>
            <a:ext cx="1320653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https://static-sl.insales.ru/images/products/1/1779/281175795/27011633.png"/>
          <p:cNvPicPr/>
          <p:nvPr/>
        </p:nvPicPr>
        <p:blipFill>
          <a:blip r:embed="rId10" cstate="print"/>
          <a:srcRect t="66492" r="75393"/>
          <a:stretch>
            <a:fillRect/>
          </a:stretch>
        </p:blipFill>
        <p:spPr bwMode="auto">
          <a:xfrm>
            <a:off x="500035" y="5214950"/>
            <a:ext cx="1285884" cy="128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7 -0.03052 C 0.10156 -0.0326 0.12118 -0.04116 0.14149 -0.04324 C 0.15156 -0.04439 0.16145 -0.04463 0.17152 -0.04532 C 0.19635 -0.05064 0.22239 -0.05087 0.24774 -0.05387 C 0.27864 -0.06382 0.30937 -0.05226 0.33993 -0.0474 C 0.35191 -0.04208 0.346 -0.04416 0.35729 -0.04116 C 0.36371 -0.03769 0.36979 -0.03538 0.37639 -0.0326 C 0.38472 -0.02543 0.38698 -0.02382 0.39218 -0.01364 C 0.39392 -0.00648 0.39548 -0.00093 0.39861 0.00532 C 0.40052 0.01272 0.40208 0.02358 0.40486 0.03075 C 0.4059 0.03352 0.40694 0.03653 0.40816 0.0393 C 0.40902 0.04139 0.41128 0.04555 0.41128 0.0455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9 0.09341 C -0.07882 0.12139 -0.08299 0.14913 -0.09618 0.17156 C -0.09861 0.18497 -0.09584 0.17618 -0.10243 0.18636 C -0.10538 0.19098 -0.10729 0.19676 -0.11042 0.20116 C -0.11858 0.21225 -0.12969 0.21988 -0.14063 0.22451 C -0.14775 0.23075 -0.15469 0.23283 -0.16285 0.23491 C -0.16945 0.24116 -0.17726 0.24208 -0.18507 0.24555 C -0.21979 0.26058 -0.25209 0.25711 -0.28976 0.25827 C -0.30434 0.25988 -0.31684 0.26335 -0.33108 0.26682 C -0.33854 0.27075 -0.34584 0.27607 -0.3533 0.27931 C -0.35747 0.28532 -0.36285 0.2911 -0.36754 0.29642 C -0.37101 0.30011 -0.37292 0.30011 -0.37552 0.30474 C -0.37778 0.3089 -0.37969 0.31329 -0.38177 0.31746 C -0.38282 0.31954 -0.38507 0.3237 -0.38507 0.3237 C -0.39202 0.35191 -0.39445 0.38312 -0.39445 0.41248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C -0.00694 -0.003 -0.01389 -0.00809 -0.02066 -0.01248 C -0.02378 -0.01687 -0.02795 -0.02219 -0.03177 -0.0252 C -0.03576 -0.02843 -0.04444 -0.03375 -0.04444 -0.03375 C -0.05121 -0.04578 -0.06667 -0.07121 -0.07778 -0.07606 C -0.0842 -0.08462 -0.09774 -0.10196 -0.10625 -0.10566 C -0.11614 -0.11815 -0.12604 -0.12508 -0.13958 -0.12878 C -0.15469 -0.13895 -0.17222 -0.14635 -0.18889 -0.15005 C -0.20156 -0.1556 -0.20503 -0.15653 -0.2191 -0.15838 C -0.2401 -0.16393 -0.26545 -0.1704 -0.28403 -0.15421 C -0.28854 -0.15028 -0.29253 -0.14381 -0.29687 -0.13942 C -0.29792 -0.13734 -0.29878 -0.13502 -0.3 -0.13317 C -0.30243 -0.12947 -0.30798 -0.12254 -0.30798 -0.12254 C -0.32118 -0.0689 -0.30955 -0.01271 -0.30955 0.0444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thumbs.dreamstime.com/b/waste-management-concept-segregation-separation-garbage-cans-sorting-recycling-disposal-colored-75583819.jpg"/>
          <p:cNvPicPr/>
          <p:nvPr/>
        </p:nvPicPr>
        <p:blipFill>
          <a:blip r:embed="rId3" cstate="print"/>
          <a:srcRect l="37408" t="68079" r="38128" b="3741"/>
          <a:stretch>
            <a:fillRect/>
          </a:stretch>
        </p:blipFill>
        <p:spPr bwMode="auto">
          <a:xfrm>
            <a:off x="3357554" y="3286124"/>
            <a:ext cx="2643206" cy="32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t4.depositphotos.com/25580352/29067/v/1600/depositphotos_290677710-stock-illustration-trash-cans-with-sorted-garbage.jpg"/>
          <p:cNvPicPr/>
          <p:nvPr/>
        </p:nvPicPr>
        <p:blipFill>
          <a:blip r:embed="rId4" cstate="print"/>
          <a:srcRect r="85632" b="48387"/>
          <a:stretch>
            <a:fillRect/>
          </a:stretch>
        </p:blipFill>
        <p:spPr bwMode="auto">
          <a:xfrm>
            <a:off x="4286248" y="3571876"/>
            <a:ext cx="10001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hop-cdn1.vigbo.tech/shops/107000/products/19914039/images/2-715b9be765f4ff62c3d205db6779e4c6.jpg"/>
          <p:cNvPicPr/>
          <p:nvPr/>
        </p:nvPicPr>
        <p:blipFill>
          <a:blip r:embed="rId5" cstate="print"/>
          <a:srcRect l="13280" t="5034" r="12820" b="3890"/>
          <a:stretch>
            <a:fillRect/>
          </a:stretch>
        </p:blipFill>
        <p:spPr bwMode="auto">
          <a:xfrm>
            <a:off x="4786314" y="5715016"/>
            <a:ext cx="501945" cy="48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rh-sad187.ru/upload/medialibrary/0c5/Recycling-Earth-Download-Transparent-PNG-Imag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2148" r="27649" b="5501"/>
          <a:stretch>
            <a:fillRect/>
          </a:stretch>
        </p:blipFill>
        <p:spPr bwMode="auto">
          <a:xfrm>
            <a:off x="0" y="0"/>
            <a:ext cx="809608" cy="85723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572008"/>
            <a:ext cx="1714512" cy="1867014"/>
          </a:xfrm>
          <a:prstGeom prst="rect">
            <a:avLst/>
          </a:prstGeom>
          <a:noFill/>
        </p:spPr>
      </p:pic>
      <p:pic>
        <p:nvPicPr>
          <p:cNvPr id="8" name="Рисунок 7" descr="https://static-sl.insales.ru/images/products/1/1779/281175795/27011633.png"/>
          <p:cNvPicPr/>
          <p:nvPr/>
        </p:nvPicPr>
        <p:blipFill>
          <a:blip r:embed="rId9" cstate="print"/>
          <a:srcRect l="79923" t="1404" r="4844" b="68731"/>
          <a:stretch>
            <a:fillRect/>
          </a:stretch>
        </p:blipFill>
        <p:spPr bwMode="auto">
          <a:xfrm>
            <a:off x="571472" y="5072074"/>
            <a:ext cx="1357322" cy="1400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static-sl.insales.ru/images/products/1/1778/281175794/27011632.png"/>
          <p:cNvPicPr/>
          <p:nvPr/>
        </p:nvPicPr>
        <p:blipFill>
          <a:blip r:embed="rId10" cstate="print"/>
          <a:srcRect l="75610" t="33245" b="33783"/>
          <a:stretch>
            <a:fillRect/>
          </a:stretch>
        </p:blipFill>
        <p:spPr bwMode="auto">
          <a:xfrm>
            <a:off x="1714480" y="2928934"/>
            <a:ext cx="1297172" cy="128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static-sl.insales.ru/images/products/1/1778/281175794/27011632.png"/>
          <p:cNvPicPr/>
          <p:nvPr/>
        </p:nvPicPr>
        <p:blipFill>
          <a:blip r:embed="rId10" cstate="print"/>
          <a:srcRect l="75386" b="67298"/>
          <a:stretch>
            <a:fillRect/>
          </a:stretch>
        </p:blipFill>
        <p:spPr bwMode="auto">
          <a:xfrm>
            <a:off x="7500958" y="3000372"/>
            <a:ext cx="1309547" cy="127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i.pinimg.com/736x/8e/76/11/8e76111fa74829abf59abdae85097349.jpg"/>
          <p:cNvPicPr/>
          <p:nvPr/>
        </p:nvPicPr>
        <p:blipFill>
          <a:blip r:embed="rId11" cstate="print"/>
          <a:srcRect l="33714" t="67005" r="33175" b="16478"/>
          <a:stretch>
            <a:fillRect/>
          </a:stretch>
        </p:blipFill>
        <p:spPr bwMode="auto">
          <a:xfrm rot="5400000">
            <a:off x="7356331" y="5073825"/>
            <a:ext cx="1370020" cy="1223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i.pinimg.com/736x/8e/76/11/8e76111fa74829abf59abdae85097349.jpg"/>
          <p:cNvPicPr/>
          <p:nvPr/>
        </p:nvPicPr>
        <p:blipFill>
          <a:blip r:embed="rId11" cstate="print"/>
          <a:srcRect l="66496" b="82905"/>
          <a:stretch>
            <a:fillRect/>
          </a:stretch>
        </p:blipFill>
        <p:spPr bwMode="auto">
          <a:xfrm rot="5400000">
            <a:off x="234791" y="1408227"/>
            <a:ext cx="1387741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evro-gift.ru/wa-data/public/shop/products/31/82/8231/images/32475/32475.970.jpg"/>
          <p:cNvPicPr/>
          <p:nvPr/>
        </p:nvPicPr>
        <p:blipFill>
          <a:blip r:embed="rId12" cstate="print"/>
          <a:srcRect l="3919" t="25194" r="10727" b="20062"/>
          <a:stretch>
            <a:fillRect/>
          </a:stretch>
        </p:blipFill>
        <p:spPr bwMode="auto">
          <a:xfrm>
            <a:off x="7358082" y="1214422"/>
            <a:ext cx="1310019" cy="1214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top-grad.ru/upload/iblock/fad/fadfc4b55748036cd65a5d19606651a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214290"/>
            <a:ext cx="128588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s://static-sl.insales.ru/images/products/1/1779/281175795/27011633.png"/>
          <p:cNvPicPr/>
          <p:nvPr/>
        </p:nvPicPr>
        <p:blipFill>
          <a:blip r:embed="rId9" cstate="print"/>
          <a:srcRect l="25758" t="66492" r="50799"/>
          <a:stretch>
            <a:fillRect/>
          </a:stretch>
        </p:blipFill>
        <p:spPr bwMode="auto">
          <a:xfrm>
            <a:off x="2071670" y="428604"/>
            <a:ext cx="1299387" cy="136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images.vanityfair.it/wp-content/uploads/2019/10/09150835/AdobeStock_144173936.jpeg"/>
          <p:cNvPicPr/>
          <p:nvPr/>
        </p:nvPicPr>
        <p:blipFill>
          <a:blip r:embed="rId14" cstate="print"/>
          <a:srcRect l="17756" t="7343" r="15042" b="9027"/>
          <a:stretch>
            <a:fillRect/>
          </a:stretch>
        </p:blipFill>
        <p:spPr bwMode="auto">
          <a:xfrm>
            <a:off x="3786182" y="1571612"/>
            <a:ext cx="142876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32948E-6 C 0.0125 0.00555 0.02344 0.0141 0.03646 0.01688 C 0.04844 0.02497 0.03698 0.01826 0.05226 0.02335 C 0.07309 0.03029 0.09375 0.03977 0.11424 0.04855 C 0.12188 0.05179 0.11893 0.05294 0.12535 0.05711 C 0.1408 0.06751 0.15625 0.0793 0.17136 0.09086 C 0.17813 0.09618 0.18455 0.10242 0.19202 0.10566 C 0.2 0.11283 0.20764 0.11607 0.2158 0.12254 C 0.22101 0.1267 0.22483 0.13318 0.23004 0.13734 C 0.23455 0.14081 0.25104 0.15306 0.25868 0.15653 C 0.26511 0.16254 0.27118 0.16994 0.27778 0.17549 C 0.28316 0.18612 0.29202 0.19167 0.3 0.19884 C 0.30504 0.20323 0.30851 0.20878 0.31424 0.21133 C 0.32101 0.22081 0.3309 0.22774 0.33646 0.23884 C 0.34393 0.25364 0.33976 0.24878 0.34757 0.25572 C 0.34983 0.26497 0.35886 0.28162 0.36337 0.28763 C 0.36597 0.2911 0.37136 0.29803 0.37136 0.29803 C 0.37309 0.30543 0.37622 0.30844 0.37934 0.31491 C 0.38125 0.32763 0.3809 0.32185 0.3809 0.33202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35838E-7 C -0.00625 -0.03815 -0.00712 -0.07815 -0.01424 -0.1163 C -0.01545 -0.12324 -0.01597 -0.13041 -0.01736 -0.13734 C -0.01823 -0.14174 -0.02066 -0.15006 -0.02066 -0.15006 C -0.02378 -0.18382 -0.02969 -0.21503 -0.04115 -0.24509 C -0.04496 -0.25503 -0.04705 -0.26243 -0.05399 -0.26844 C -0.05677 -0.28301 -0.07031 -0.29943 -0.0809 -0.30636 C -0.08576 -0.31284 -0.0967 -0.32902 -0.10312 -0.33388 C -0.10642 -0.33642 -0.11076 -0.33596 -0.11424 -0.33827 C -0.12483 -0.34544 -0.13611 -0.34844 -0.14757 -0.35307 C -0.16406 -0.35977 -0.18142 -0.36833 -0.19844 -0.37203 C -0.21267 -0.37503 -0.22691 -0.37711 -0.24115 -0.38035 C -0.24965 -0.37966 -0.25816 -0.37989 -0.26667 -0.37827 C -0.27292 -0.37711 -0.27951 -0.37064 -0.28559 -0.36787 C -0.29184 -0.36162 -0.2974 -0.35839 -0.30469 -0.35515 C -0.30972 -0.34798 -0.31615 -0.34151 -0.32222 -0.33596 C -0.32483 -0.32555 -0.32621 -0.31492 -0.32847 -0.30428 C -0.32934 -0.29989 -0.33177 -0.29156 -0.33177 -0.29156 C -0.33802 -0.24116 -0.33802 -0.19815 -0.33802 -0.1459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8728E-6 L -0.12605 0.42983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thumbs.dreamstime.com/b/waste-management-concept-segregation-separation-garbage-cans-sorting-recycling-disposal-colored-75583819.jpg"/>
          <p:cNvPicPr/>
          <p:nvPr/>
        </p:nvPicPr>
        <p:blipFill>
          <a:blip r:embed="rId3" cstate="print"/>
          <a:srcRect l="7745" t="68079" r="67997" b="3741"/>
          <a:stretch>
            <a:fillRect/>
          </a:stretch>
        </p:blipFill>
        <p:spPr bwMode="auto">
          <a:xfrm>
            <a:off x="3428992" y="3214686"/>
            <a:ext cx="264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hop-cdn1.vigbo.tech/shops/107000/products/19914039/images/2-715b9be765f4ff62c3d205db6779e4c6.jpg"/>
          <p:cNvPicPr/>
          <p:nvPr/>
        </p:nvPicPr>
        <p:blipFill>
          <a:blip r:embed="rId4" cstate="print"/>
          <a:srcRect l="13280" t="5034" r="12820" b="3890"/>
          <a:stretch>
            <a:fillRect/>
          </a:stretch>
        </p:blipFill>
        <p:spPr bwMode="auto">
          <a:xfrm>
            <a:off x="4429124" y="5572140"/>
            <a:ext cx="497160" cy="47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4.depositphotos.com/25580352/29067/v/1600/depositphotos_290677710-stock-illustration-trash-cans-with-sorted-garbage.jpg"/>
          <p:cNvPicPr/>
          <p:nvPr/>
        </p:nvPicPr>
        <p:blipFill>
          <a:blip r:embed="rId5" cstate="print"/>
          <a:srcRect l="17035" r="68620" b="47926"/>
          <a:stretch>
            <a:fillRect/>
          </a:stretch>
        </p:blipFill>
        <p:spPr bwMode="auto">
          <a:xfrm>
            <a:off x="4286248" y="3571876"/>
            <a:ext cx="10001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rh-sad187.ru/upload/medialibrary/0c5/Recycling-Earth-Download-Transparent-PNG-Imag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2148" r="27649" b="5501"/>
          <a:stretch>
            <a:fillRect/>
          </a:stretch>
        </p:blipFill>
        <p:spPr bwMode="auto">
          <a:xfrm>
            <a:off x="0" y="0"/>
            <a:ext cx="809608" cy="85723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429132"/>
            <a:ext cx="1714512" cy="1867014"/>
          </a:xfrm>
          <a:prstGeom prst="rect">
            <a:avLst/>
          </a:prstGeom>
          <a:noFill/>
        </p:spPr>
      </p:pic>
      <p:pic>
        <p:nvPicPr>
          <p:cNvPr id="8" name="Рисунок 7" descr="https://sun9-5.userapi.com/sun9-34/impg/Tt5oYcVEPWe-YbxtMXnmYD6SsM9Z7g5uWUDiGg/PxDPapoUHRw.jpg?size=550x712&amp;quality=96&amp;sign=21b20468715b3def54f96ce1e8822765&amp;type=album"/>
          <p:cNvPicPr/>
          <p:nvPr/>
        </p:nvPicPr>
        <p:blipFill>
          <a:blip r:embed="rId9" cstate="print"/>
          <a:srcRect l="5512" t="27273" r="64721" b="49843"/>
          <a:stretch>
            <a:fillRect/>
          </a:stretch>
        </p:blipFill>
        <p:spPr bwMode="auto">
          <a:xfrm>
            <a:off x="7500958" y="214290"/>
            <a:ext cx="136502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ae01.alicdn.com/kf/HTB1aDi0GwmTBuNjy1Xbq6yMrVXab/200ml-60pcs-Set-Disposable-Plastic-Cup-Colorful-Travel-Cup-Home-Office-Drinking-Cup-Party-Supplies.jpg"/>
          <p:cNvPicPr/>
          <p:nvPr/>
        </p:nvPicPr>
        <p:blipFill>
          <a:blip r:embed="rId10" cstate="print"/>
          <a:srcRect l="6157" t="17042" r="2557" b="10289"/>
          <a:stretch>
            <a:fillRect/>
          </a:stretch>
        </p:blipFill>
        <p:spPr bwMode="auto">
          <a:xfrm>
            <a:off x="214282" y="1785926"/>
            <a:ext cx="142876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i.pinimg.com/736x/8e/76/11/8e76111fa74829abf59abdae85097349.jpg"/>
          <p:cNvPicPr/>
          <p:nvPr/>
        </p:nvPicPr>
        <p:blipFill>
          <a:blip r:embed="rId11" cstate="print"/>
          <a:srcRect t="49791" r="66240" b="33235"/>
          <a:stretch>
            <a:fillRect/>
          </a:stretch>
        </p:blipFill>
        <p:spPr bwMode="auto">
          <a:xfrm rot="5400000">
            <a:off x="464314" y="3393282"/>
            <a:ext cx="1285885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static-sl.insales.ru/images/products/1/1779/281175795/27011633.png"/>
          <p:cNvPicPr/>
          <p:nvPr/>
        </p:nvPicPr>
        <p:blipFill>
          <a:blip r:embed="rId12" cstate="print"/>
          <a:srcRect l="26142" r="50783" b="67514"/>
          <a:stretch>
            <a:fillRect/>
          </a:stretch>
        </p:blipFill>
        <p:spPr bwMode="auto">
          <a:xfrm>
            <a:off x="7429520" y="5143512"/>
            <a:ext cx="1278432" cy="1318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static-sl.insales.ru/images/products/1/1779/281175795/27011633.png"/>
          <p:cNvPicPr/>
          <p:nvPr/>
        </p:nvPicPr>
        <p:blipFill>
          <a:blip r:embed="rId12" cstate="print"/>
          <a:srcRect l="1382" t="1310" r="76394" b="67514"/>
          <a:stretch>
            <a:fillRect/>
          </a:stretch>
        </p:blipFill>
        <p:spPr bwMode="auto">
          <a:xfrm>
            <a:off x="428596" y="5214950"/>
            <a:ext cx="1232107" cy="126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static-sl.insales.ru/images/products/1/1778/281175794/27011632.png"/>
          <p:cNvPicPr/>
          <p:nvPr/>
        </p:nvPicPr>
        <p:blipFill>
          <a:blip r:embed="rId13" cstate="print"/>
          <a:srcRect l="25623" t="66757" r="50045"/>
          <a:stretch>
            <a:fillRect/>
          </a:stretch>
        </p:blipFill>
        <p:spPr bwMode="auto">
          <a:xfrm>
            <a:off x="1714480" y="214290"/>
            <a:ext cx="1293037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static-sl.insales.ru/images/products/1/1778/281175794/27011632.png"/>
          <p:cNvPicPr/>
          <p:nvPr/>
        </p:nvPicPr>
        <p:blipFill>
          <a:blip r:embed="rId13" cstate="print"/>
          <a:srcRect t="66757" r="75776"/>
          <a:stretch>
            <a:fillRect/>
          </a:stretch>
        </p:blipFill>
        <p:spPr bwMode="auto">
          <a:xfrm>
            <a:off x="5786446" y="1714488"/>
            <a:ext cx="1288755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s://sun9-35.userapi.com/impg/7UL5Y75SgV24qIGqc5tsUDU8uf5hFrbp369xEg/pDBVWt2cSFM.jpg?size=604x453&amp;quality=96&amp;sign=0429421e07bcfa5a10f19215e1f93b06&amp;type=album"/>
          <p:cNvPicPr/>
          <p:nvPr/>
        </p:nvPicPr>
        <p:blipFill>
          <a:blip r:embed="rId14" cstate="print"/>
          <a:srcRect l="12607" t="7143" r="7544" b="6158"/>
          <a:stretch>
            <a:fillRect/>
          </a:stretch>
        </p:blipFill>
        <p:spPr bwMode="auto">
          <a:xfrm>
            <a:off x="4429124" y="285728"/>
            <a:ext cx="1272142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static-sl.insales.ru/images/products/1/1779/281175795/27011633.png"/>
          <p:cNvPicPr/>
          <p:nvPr/>
        </p:nvPicPr>
        <p:blipFill>
          <a:blip r:embed="rId12" cstate="print"/>
          <a:srcRect t="33508" r="75364" b="33754"/>
          <a:stretch>
            <a:fillRect/>
          </a:stretch>
        </p:blipFill>
        <p:spPr bwMode="auto">
          <a:xfrm>
            <a:off x="2071670" y="1785926"/>
            <a:ext cx="1428760" cy="125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https://static-sl.insales.ru/images/products/1/1779/281175795/27011633.png"/>
          <p:cNvPicPr/>
          <p:nvPr/>
        </p:nvPicPr>
        <p:blipFill>
          <a:blip r:embed="rId12" cstate="print"/>
          <a:srcRect l="25764" t="33508" r="50788" b="33754"/>
          <a:stretch>
            <a:fillRect/>
          </a:stretch>
        </p:blipFill>
        <p:spPr bwMode="auto">
          <a:xfrm>
            <a:off x="7500958" y="3214686"/>
            <a:ext cx="128588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https://static-sl.insales.ru/images/products/1/1778/281175794/27011632.png"/>
          <p:cNvPicPr/>
          <p:nvPr/>
        </p:nvPicPr>
        <p:blipFill>
          <a:blip r:embed="rId13" cstate="print"/>
          <a:srcRect l="50204" t="66757" r="25404"/>
          <a:stretch>
            <a:fillRect/>
          </a:stretch>
        </p:blipFill>
        <p:spPr bwMode="auto">
          <a:xfrm>
            <a:off x="2071670" y="4857760"/>
            <a:ext cx="1297954" cy="129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9688 L -0.03021 0.49526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08671E-6 C 0.02413 -0.00254 0.01337 -0.00184 0.02865 -0.00855 C 0.0349 -0.01687 0.03924 -0.02381 0.04774 -0.02751 C 0.05417 -0.03653 0.05937 -0.03583 0.06667 -0.04231 C 0.07049 -0.04971 0.07309 -0.05225 0.07951 -0.05502 C 0.08247 -0.05895 0.08628 -0.0615 0.08889 -0.06566 C 0.09444 -0.07468 0.09722 -0.08716 0.1033 -0.09525 C 0.10729 -0.11098 0.11997 -0.13017 0.12865 -0.14173 C 0.1342 -0.14913 0.13906 -0.15768 0.14444 -0.16485 C 0.1566 -0.18103 0.17135 -0.19398 0.1842 -0.20924 C 0.1875 -0.21317 0.19132 -0.21687 0.19375 -0.22196 C 0.19479 -0.22404 0.19566 -0.22658 0.19687 -0.22843 C 0.20312 -0.23791 0.2092 -0.24393 0.21597 -0.25156 C 0.22413 -0.26057 0.21684 -0.25641 0.22552 -0.26011 C 0.23021 -0.26635 0.23351 -0.27005 0.23976 -0.27283 C 0.25347 -0.29086 0.26979 -0.3008 0.28733 -0.31075 C 0.29201 -0.31329 0.29497 -0.31329 0.3 -0.31514 C 0.3033 -0.31629 0.30955 -0.3193 0.30955 -0.3193 C 0.33819 -0.31768 0.34219 -0.31791 0.36354 -0.31075 C 0.37448 -0.30127 0.36944 -0.30404 0.37778 -0.30034 C 0.38368 -0.29248 0.38021 -0.29757 0.38733 -0.28323 C 0.38906 -0.27953 0.39062 -0.27075 0.39062 -0.27075 C 0.39115 -0.26589 0.39167 -0.2608 0.39219 -0.25595 C 0.39323 -0.24739 0.39531 -0.23051 0.39531 -0.23051 C 0.39687 -0.19629 0.40174 -0.163 0.40174 -0.12901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98844E-6 C -0.00173 -0.02428 -0.00121 -0.03538 -0.01423 -0.05272 C -0.01909 -0.07121 -0.02656 -0.08046 -0.03819 -0.09087 C -0.0401 -0.09248 -0.04097 -0.09572 -0.04288 -0.09711 C -0.04826 -0.10127 -0.05868 -0.10358 -0.0651 -0.10566 C -0.06666 -0.10705 -0.0684 -0.10821 -0.06979 -0.10983 C -0.07256 -0.11306 -0.07777 -0.12046 -0.07777 -0.12046 C -0.07968 -0.12809 -0.08298 -0.13433 -0.08576 -0.1415 C -0.08802 -0.15376 -0.09045 -0.16809 -0.09843 -0.17549 C -0.10208 -0.19052 -0.09965 -0.18451 -0.10486 -0.19445 C -0.10798 -0.20717 -0.1118 -0.2215 -0.11753 -0.2326 C -0.12065 -0.24532 -0.12482 -0.26381 -0.1302 -0.27468 C -0.13472 -0.29341 -0.14895 -0.30867 -0.16197 -0.31699 C -0.16857 -0.32624 -0.18142 -0.3267 -0.19045 -0.32971 C -0.19999 -0.33295 -0.20763 -0.33827 -0.21753 -0.34035 C -0.22829 -0.34751 -0.24062 -0.34821 -0.25243 -0.35098 C -0.26996 -0.35029 -0.28749 -0.35121 -0.30486 -0.34867 C -0.30746 -0.34821 -0.30885 -0.34405 -0.31111 -0.34243 C -0.31267 -0.34127 -0.3144 -0.34104 -0.31597 -0.34035 C -0.31979 -0.33503 -0.32534 -0.33133 -0.32864 -0.32555 C -0.34027 -0.30497 -0.32968 -0.31954 -0.33975 -0.30659 C -0.346 -0.26358 -0.33819 -0.15838 -0.33819 -0.11838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824746_13-p-eko-fon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thumbs.dreamstime.com/b/waste-management-concept-segregation-separation-garbage-cans-sorting-recycling-disposal-colored-75583819.jpg"/>
          <p:cNvPicPr/>
          <p:nvPr/>
        </p:nvPicPr>
        <p:blipFill>
          <a:blip r:embed="rId3" cstate="print"/>
          <a:srcRect l="68660" t="68079" r="7413" b="3741"/>
          <a:stretch>
            <a:fillRect/>
          </a:stretch>
        </p:blipFill>
        <p:spPr bwMode="auto">
          <a:xfrm>
            <a:off x="3500430" y="3143248"/>
            <a:ext cx="264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hop-cdn1.vigbo.tech/shops/107000/products/19914039/images/2-715b9be765f4ff62c3d205db6779e4c6.jpg"/>
          <p:cNvPicPr/>
          <p:nvPr/>
        </p:nvPicPr>
        <p:blipFill>
          <a:blip r:embed="rId4" cstate="print"/>
          <a:srcRect l="13280" t="5034" r="12820" b="3890"/>
          <a:stretch>
            <a:fillRect/>
          </a:stretch>
        </p:blipFill>
        <p:spPr bwMode="auto">
          <a:xfrm>
            <a:off x="4572000" y="5500702"/>
            <a:ext cx="497160" cy="47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4.depositphotos.com/25580352/29067/v/1600/depositphotos_290677710-stock-illustration-trash-cans-with-sorted-garbage.jpg"/>
          <p:cNvPicPr/>
          <p:nvPr/>
        </p:nvPicPr>
        <p:blipFill>
          <a:blip r:embed="rId5" cstate="print"/>
          <a:srcRect l="85234" b="48387"/>
          <a:stretch>
            <a:fillRect/>
          </a:stretch>
        </p:blipFill>
        <p:spPr bwMode="auto">
          <a:xfrm>
            <a:off x="4357686" y="3429000"/>
            <a:ext cx="9286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arh-sad187.ru/upload/medialibrary/0c5/Recycling-Earth-Download-Transparent-PNG-Imag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2148" r="27649" b="5501"/>
          <a:stretch>
            <a:fillRect/>
          </a:stretch>
        </p:blipFill>
        <p:spPr bwMode="auto">
          <a:xfrm>
            <a:off x="0" y="0"/>
            <a:ext cx="809608" cy="857232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429132"/>
            <a:ext cx="1714512" cy="1867014"/>
          </a:xfrm>
          <a:prstGeom prst="rect">
            <a:avLst/>
          </a:prstGeom>
          <a:noFill/>
        </p:spPr>
      </p:pic>
      <p:pic>
        <p:nvPicPr>
          <p:cNvPr id="9" name="Рисунок 8" descr="https://static-sl.insales.ru/images/products/1/1778/281175794/27011632.png"/>
          <p:cNvPicPr/>
          <p:nvPr/>
        </p:nvPicPr>
        <p:blipFill>
          <a:blip r:embed="rId9" cstate="print"/>
          <a:srcRect l="25023" r="50148" b="67298"/>
          <a:stretch>
            <a:fillRect/>
          </a:stretch>
        </p:blipFill>
        <p:spPr bwMode="auto">
          <a:xfrm>
            <a:off x="285720" y="1071546"/>
            <a:ext cx="1321124" cy="127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static-sl.insales.ru/images/products/1/1779/281175795/27011633.png"/>
          <p:cNvPicPr/>
          <p:nvPr/>
        </p:nvPicPr>
        <p:blipFill>
          <a:blip r:embed="rId10" cstate="print"/>
          <a:srcRect l="75677" t="33508" b="33754"/>
          <a:stretch>
            <a:fillRect/>
          </a:stretch>
        </p:blipFill>
        <p:spPr bwMode="auto">
          <a:xfrm>
            <a:off x="7500958" y="4857760"/>
            <a:ext cx="1347160" cy="132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r1.mt.ru/r1/photo30D1/20226231161-0/jpg/bp.jpeg"/>
          <p:cNvPicPr/>
          <p:nvPr/>
        </p:nvPicPr>
        <p:blipFill>
          <a:blip r:embed="rId11" cstate="print"/>
          <a:srcRect l="60240" r="4856" b="64550"/>
          <a:stretch>
            <a:fillRect/>
          </a:stretch>
        </p:blipFill>
        <p:spPr bwMode="auto">
          <a:xfrm>
            <a:off x="7572396" y="285728"/>
            <a:ext cx="1224959" cy="119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sun9-35.userapi.com/impg/7UL5Y75SgV24qIGqc5tsUDU8uf5hFrbp369xEg/pDBVWt2cSFM.jpg?size=604x453&amp;quality=96&amp;sign=0429421e07bcfa5a10f19215e1f93b06&amp;type=album"/>
          <p:cNvPicPr/>
          <p:nvPr/>
        </p:nvPicPr>
        <p:blipFill>
          <a:blip r:embed="rId12" cstate="print"/>
          <a:srcRect l="12607" t="7143" r="7544" b="6158"/>
          <a:stretch>
            <a:fillRect/>
          </a:stretch>
        </p:blipFill>
        <p:spPr bwMode="auto">
          <a:xfrm>
            <a:off x="285720" y="5286388"/>
            <a:ext cx="1285884" cy="120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static-sl.insales.ru/images/products/1/1778/281175794/27011632.png"/>
          <p:cNvPicPr/>
          <p:nvPr/>
        </p:nvPicPr>
        <p:blipFill>
          <a:blip r:embed="rId9" cstate="print"/>
          <a:srcRect l="50204" r="24968" b="67298"/>
          <a:stretch>
            <a:fillRect/>
          </a:stretch>
        </p:blipFill>
        <p:spPr bwMode="auto">
          <a:xfrm>
            <a:off x="6500826" y="3143248"/>
            <a:ext cx="1321124" cy="127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static-sl.insales.ru/images/products/1/1779/281175795/27011633.png"/>
          <p:cNvPicPr/>
          <p:nvPr/>
        </p:nvPicPr>
        <p:blipFill>
          <a:blip r:embed="rId10" cstate="print"/>
          <a:srcRect l="79923" t="1404" r="4844" b="68731"/>
          <a:stretch>
            <a:fillRect/>
          </a:stretch>
        </p:blipFill>
        <p:spPr bwMode="auto">
          <a:xfrm>
            <a:off x="2000232" y="5072074"/>
            <a:ext cx="1176449" cy="147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s://i.pinimg.com/736x/8e/76/11/8e76111fa74829abf59abdae85097349.jpg"/>
          <p:cNvPicPr/>
          <p:nvPr/>
        </p:nvPicPr>
        <p:blipFill>
          <a:blip r:embed="rId13" cstate="print"/>
          <a:srcRect l="66496" t="49978" b="33149"/>
          <a:stretch>
            <a:fillRect/>
          </a:stretch>
        </p:blipFill>
        <p:spPr bwMode="auto">
          <a:xfrm rot="5400000">
            <a:off x="2286719" y="356431"/>
            <a:ext cx="1387224" cy="124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i.pinimg.com/736x/8e/76/11/8e76111fa74829abf59abdae85097349.jpg"/>
          <p:cNvPicPr/>
          <p:nvPr/>
        </p:nvPicPr>
        <p:blipFill>
          <a:blip r:embed="rId13" cstate="print"/>
          <a:srcRect l="66496" b="82905"/>
          <a:stretch>
            <a:fillRect/>
          </a:stretch>
        </p:blipFill>
        <p:spPr bwMode="auto">
          <a:xfrm rot="5400000">
            <a:off x="5036346" y="392887"/>
            <a:ext cx="1500199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https://evro-gift.ru/wa-data/public/shop/products/31/82/8231/images/32475/32475.970.jpg"/>
          <p:cNvPicPr/>
          <p:nvPr/>
        </p:nvPicPr>
        <p:blipFill>
          <a:blip r:embed="rId14" cstate="print"/>
          <a:srcRect l="3919" t="25194" r="10727" b="20062"/>
          <a:stretch>
            <a:fillRect/>
          </a:stretch>
        </p:blipFill>
        <p:spPr bwMode="auto">
          <a:xfrm>
            <a:off x="428596" y="3571876"/>
            <a:ext cx="1428760" cy="1214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https://i.pinimg.com/736x/8e/76/11/8e76111fa74829abf59abdae85097349.jpg"/>
          <p:cNvPicPr/>
          <p:nvPr/>
        </p:nvPicPr>
        <p:blipFill>
          <a:blip r:embed="rId13" cstate="print"/>
          <a:srcRect l="66496" t="16846" b="65994"/>
          <a:stretch>
            <a:fillRect/>
          </a:stretch>
        </p:blipFill>
        <p:spPr bwMode="auto">
          <a:xfrm>
            <a:off x="1857356" y="2071678"/>
            <a:ext cx="1526555" cy="133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https://i.pinimg.com/736x/8e/76/11/8e76111fa74829abf59abdae85097349.jpg"/>
          <p:cNvPicPr/>
          <p:nvPr/>
        </p:nvPicPr>
        <p:blipFill>
          <a:blip r:embed="rId13" cstate="print"/>
          <a:srcRect l="33714" t="67005" r="33175" b="16478"/>
          <a:stretch>
            <a:fillRect/>
          </a:stretch>
        </p:blipFill>
        <p:spPr bwMode="auto">
          <a:xfrm rot="5400000">
            <a:off x="7427769" y="1787677"/>
            <a:ext cx="1370020" cy="108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-0.0081 C 0.08577 -0.00532 0.09497 -0.00393 0.10295 0.00046 C 0.11684 0.00832 0.10261 0.00185 0.11406 0.0067 C 0.11893 0.01341 0.125 0.01456 0.13143 0.01734 C 0.14601 0.02381 0.16059 0.02936 0.17587 0.03214 C 0.19219 0.03907 0.17379 0.0319 0.21406 0.0363 C 0.23195 0.03815 0.25122 0.04046 0.26962 0.04277 C 0.28212 0.04601 0.29184 0.04925 0.30452 0.0511 C 0.31077 0.05988 0.30417 0.05248 0.31719 0.05757 C 0.31945 0.05849 0.32118 0.06058 0.32344 0.06173 C 0.32552 0.06266 0.32778 0.06312 0.32986 0.06381 C 0.33455 0.06797 0.33716 0.07214 0.34254 0.07445 C 0.35382 0.08901 0.34097 0.07075 0.35052 0.09133 C 0.35174 0.09387 0.35382 0.09526 0.35521 0.09757 C 0.36216 0.10913 0.36823 0.12092 0.37587 0.13156 C 0.37969 0.14705 0.38525 0.16115 0.39011 0.17595 C 0.39445 0.18936 0.39775 0.20439 0.40122 0.21826 C 0.40191 0.22127 0.40365 0.22358 0.40452 0.22659 C 0.40573 0.23075 0.40677 0.23491 0.40764 0.2393 C 0.40868 0.24485 0.41077 0.25618 0.41077 0.25618 C 0.41181 0.27075 0.41216 0.28462 0.41563 0.29849 C 0.41615 0.30266 0.4165 0.30705 0.41719 0.31121 C 0.41806 0.3156 0.42031 0.32393 0.42031 0.32393 C 0.42084 0.33086 0.42101 0.33803 0.42188 0.34497 C 0.42309 0.35514 0.42674 0.3637 0.42674 0.37456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C 0.00365 -0.00531 0.00486 -0.01109 0.00781 -0.01711 C 0.01059 -0.03607 0.01302 -0.05502 0.0158 -0.07398 C 0.01701 -0.08208 0.0184 -0.08716 0.02049 -0.09526 C 0.02153 -0.09942 0.02379 -0.10797 0.02379 -0.10797 C 0.02865 -0.15398 0.04479 -0.21896 0.01892 -0.25156 C 0.01493 -0.2682 -0.00174 -0.26913 -0.01285 -0.27283 C -0.03003 -0.28416 -0.06875 -0.28208 -0.08264 -0.28346 C -0.10365 -0.28809 -0.12396 -0.29063 -0.14444 -0.29826 C -0.15608 -0.3082 -0.17274 -0.30751 -0.18576 -0.30867 C -0.20556 -0.31653 -0.22726 -0.31768 -0.24774 -0.3193 C -0.2625 -0.31861 -0.27743 -0.31907 -0.29219 -0.31722 C -0.30104 -0.31607 -0.3033 -0.30173 -0.31111 -0.29826 C -0.31337 -0.28716 -0.31944 -0.26774 -0.32552 -0.26011 C -0.33003 -0.24208 -0.32326 -0.26982 -0.32865 -0.24323 C -0.32951 -0.23884 -0.33177 -0.23052 -0.33177 -0.23052 C -0.33281 -0.21526 -0.33299 -0.19884 -0.33663 -0.18404 C -0.34132 -0.14543 -0.34618 -0.10682 -0.34618 -0.06774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5989 C -0.08802 0.06382 -0.09045 0.07052 -0.09983 0.07885 C -0.10521 0.08902 -0.11528 0.09087 -0.12205 0.09989 C -0.13247 0.11376 -0.13837 0.12324 -0.15226 0.12948 C -0.15955 0.13966 -0.16979 0.14521 -0.17761 0.15492 C -0.18524 0.1644 -0.17552 0.15307 -0.18715 0.16347 C -0.19271 0.16856 -0.19774 0.1748 -0.20313 0.18035 C -0.21094 0.18844 -0.20469 0.18058 -0.21424 0.18867 C -0.21806 0.19191 -0.22274 0.19445 -0.22535 0.19931 C -0.22691 0.20208 -0.22795 0.20555 -0.23004 0.20786 C -0.23142 0.20925 -0.23333 0.20925 -0.2349 0.20995 C -0.23889 0.21526 -0.24271 0.22104 -0.24601 0.22682 C -0.24826 0.23099 -0.24965 0.23607 -0.25226 0.23954 C -0.25903 0.24856 -0.26701 0.25711 -0.27292 0.26706 C -0.27604 0.27237 -0.27899 0.27931 -0.28247 0.28393 C -0.29445 0.29989 -0.28351 0.2807 -0.29358 0.29665 C -0.30139 0.30914 -0.30886 0.32278 -0.31736 0.33457 C -0.32691 0.34752 -0.31701 0.32902 -0.32691 0.34521 C -0.33212 0.35376 -0.33663 0.36347 -0.34115 0.37272 C -0.34288 0.37642 -0.34236 0.38174 -0.34427 0.38544 C -0.34531 0.38752 -0.34653 0.3896 -0.34757 0.39168 C -0.3507 0.4044 -0.35382 0.41711 -0.35712 0.42983 C -0.35816 0.43399 -0.36024 0.44255 -0.36024 0.44255 C -0.36198 0.46451 -0.36354 0.48324 -0.36493 0.5059 C -0.36528 0.51076 -0.36649 0.5207 -0.36649 0.5207 " pathEditMode="relative" ptsTypes="f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эл. игра Сортируем мусор 1гр\13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эл. игра Сортируем мусор 1гр\101577676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" t="1637" r="16610" b="4182"/>
          <a:stretch>
            <a:fillRect/>
          </a:stretch>
        </p:blipFill>
        <p:spPr bwMode="auto">
          <a:xfrm>
            <a:off x="7198774" y="5429264"/>
            <a:ext cx="1659506" cy="910985"/>
          </a:xfrm>
          <a:prstGeom prst="rect">
            <a:avLst/>
          </a:prstGeom>
          <a:noFill/>
        </p:spPr>
      </p:pic>
      <p:pic>
        <p:nvPicPr>
          <p:cNvPr id="1032" name="Picture 8" descr="https://bestkanc.ru/uploads/product/47000/47045/757304_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284984"/>
            <a:ext cx="821904" cy="821904"/>
          </a:xfrm>
          <a:prstGeom prst="rect">
            <a:avLst/>
          </a:prstGeom>
          <a:noFill/>
        </p:spPr>
      </p:pic>
      <p:pic>
        <p:nvPicPr>
          <p:cNvPr id="13" name="Picture 8" descr="https://bestkanc.ru/uploads/product/47000/47045/757304_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340768"/>
            <a:ext cx="821904" cy="821904"/>
          </a:xfrm>
          <a:prstGeom prst="rect">
            <a:avLst/>
          </a:prstGeom>
          <a:noFill/>
        </p:spPr>
      </p:pic>
      <p:pic>
        <p:nvPicPr>
          <p:cNvPr id="6" name="Picture 8" descr="https://bestkanc.ru/uploads/product/47000/47045/757304_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700808"/>
            <a:ext cx="821904" cy="821904"/>
          </a:xfrm>
          <a:prstGeom prst="rect">
            <a:avLst/>
          </a:prstGeom>
          <a:noFill/>
        </p:spPr>
      </p:pic>
      <p:pic>
        <p:nvPicPr>
          <p:cNvPr id="7" name="Picture 8" descr="https://bestkanc.ru/uploads/product/47000/47045/757304_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3500" y="3929066"/>
            <a:ext cx="821904" cy="821904"/>
          </a:xfrm>
          <a:prstGeom prst="rect">
            <a:avLst/>
          </a:prstGeom>
          <a:noFill/>
        </p:spPr>
      </p:pic>
      <p:pic>
        <p:nvPicPr>
          <p:cNvPr id="8" name="Picture 8" descr="https://bestkanc.ru/uploads/product/47000/47045/757304_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429264"/>
            <a:ext cx="821904" cy="821904"/>
          </a:xfrm>
          <a:prstGeom prst="rect">
            <a:avLst/>
          </a:prstGeom>
          <a:noFill/>
        </p:spPr>
      </p:pic>
      <p:pic>
        <p:nvPicPr>
          <p:cNvPr id="9" name="Picture 8" descr="https://bestkanc.ru/uploads/product/47000/47045/757304_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857496"/>
            <a:ext cx="821904" cy="821904"/>
          </a:xfrm>
          <a:prstGeom prst="rect">
            <a:avLst/>
          </a:prstGeom>
          <a:noFill/>
        </p:spPr>
      </p:pic>
      <p:pic>
        <p:nvPicPr>
          <p:cNvPr id="7170" name="Picture 2" descr="http://www.arh-sad187.ru/upload/medialibrary/0c5/Recycling-Earth-Download-Transparent-PNG-Imag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22148" r="27649" b="5501"/>
          <a:stretch>
            <a:fillRect/>
          </a:stretch>
        </p:blipFill>
        <p:spPr bwMode="auto">
          <a:xfrm>
            <a:off x="179512" y="188640"/>
            <a:ext cx="748083" cy="792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 0.02012 C -0.10052 0.0222 -0.1066 0.02474 -0.11302 0.02636 C -0.12344 0.02358 -0.12239 0.02405 -0.12587 0.01156 C -0.12465 -0.0148 -0.12569 -0.04856 -0.11302 -0.07098 C -0.11024 -0.08555 -0.10677 -0.10613 -0.09878 -0.11746 C -0.09687 -0.12786 -0.09375 -0.13803 -0.08923 -0.14705 C -0.08611 -0.15954 -0.08889 -0.15052 -0.07969 -0.16809 C -0.07517 -0.17665 -0.0717 -0.18543 -0.06701 -0.19353 C -0.05816 -0.20925 -0.06528 -0.20486 -0.05434 -0.20832 C -0.03958 -0.22127 -0.03229 -0.20832 -0.01788 -0.20624 C -0.01319 -0.20555 -0.00364 -0.20416 -0.00364 -0.20393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20393 C -0.01649 -0.20971 -0.03038 -0.2067 -0.04323 -0.20185 C -0.05955 -0.19584 -0.07622 -0.19121 -0.09254 -0.18497 C -0.13802 -0.18566 -0.22274 -0.16971 -0.27969 -0.19769 C -0.28559 -0.20902 -0.28594 -0.22266 -0.28924 -0.23561 C -0.28872 -0.24347 -0.28924 -0.25156 -0.28767 -0.25896 C -0.28247 -0.28277 -0.25712 -0.28763 -0.24323 -0.29688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23 -0.29688 C -0.25556 -0.30266 -0.25139 -0.30174 -0.275 -0.29688 C -0.27691 -0.29642 -0.27795 -0.29364 -0.27969 -0.29272 C -0.28438 -0.29041 -0.28941 -0.29041 -0.2941 -0.28856 C -0.30469 -0.28463 -0.31545 -0.28046 -0.32587 -0.27584 C -0.33299 -0.27283 -0.33993 -0.27029 -0.34636 -0.2652 C -0.34965 -0.26266 -0.3559 -0.25688 -0.3559 -0.25688 C -0.35695 -0.2548 -0.35834 -0.25272 -0.3592 -0.25041 C -0.3599 -0.24856 -0.3599 -0.24601 -0.36077 -0.24416 C -0.36354 -0.23861 -0.36823 -0.23191 -0.37188 -0.22729 C -0.37361 -0.22243 -0.37535 -0.21665 -0.37813 -0.21249 C -0.38056 -0.20879 -0.38611 -0.20185 -0.38611 -0.20185 C -0.38854 -0.19492 -0.39879 -0.17226 -0.40191 -0.16809 C -0.40452 -0.16463 -0.4099 -0.15746 -0.4099 -0.15746 C -0.41354 -0.14289 -0.41059 -0.14775 -0.41632 -0.14058 C -0.41945 -0.12393 -0.42361 -0.10243 -0.41146 -0.09203 C -0.40955 -0.08393 -0.40538 -0.07977 -0.40191 -0.07283 C -0.39879 -0.06058 -0.39688 -0.04856 -0.39254 -0.037 C -0.39115 -0.02844 -0.38906 -0.02012 -0.38768 -0.01156 C -0.38559 0.00092 -0.38611 0.02081 -0.37656 0.02867 C -0.36927 0.03468 -0.35972 0.03399 -0.35122 0.03491 C -0.34531 0.0356 -0.33959 0.03491 -0.33368 0.03491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68 0.03491 C -0.35954 0.0578 -0.4276 0.0474 -0.43836 0.04763 C -0.49236 0.06173 -0.62378 0.04 -0.68923 0.03699 C -0.71406 0.03283 -0.73454 0.02983 -0.76059 0.02844 C -0.76857 0.02659 -0.77638 0.02428 -0.78437 0.0222 C -0.79479 0.01318 -0.78715 0.0222 -0.79079 -0.00532 C -0.79218 -0.01572 -0.7934 -0.01688 -0.79704 -0.02428 C -0.8052 -0.12555 -0.80034 -0.16971 -0.79861 -0.31191 C -0.79843 -0.32855 -0.79166 -0.34659 -0.77968 -0.35191 C -0.77239 -0.36162 -0.76527 -0.35908 -0.75416 -0.36046 C -0.74131 -0.36624 -0.72743 -0.36324 -0.71458 -0.35838 C -0.7092 -0.3563 -0.69861 -0.35191 -0.69861 -0.35168 C -0.67534 -0.35422 -0.68402 -0.35422 -0.67326 -0.35422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326 -0.35422 C -0.66719 -0.35214 -0.6632 -0.34821 -0.65747 -0.34567 C -0.65174 -0.34312 -0.64392 -0.34104 -0.63837 -0.33734 C -0.63455 -0.3348 -0.63125 -0.33087 -0.62726 -0.32879 C -0.61059 -0.32023 -0.5908 -0.31792 -0.57326 -0.31607 C -0.56059 -0.3133 -0.54792 -0.31006 -0.53524 -0.30775 C -0.52882 -0.30844 -0.5224 -0.30821 -0.51615 -0.30983 C -0.50521 -0.3126 -0.50226 -0.33503 -0.49549 -0.34359 C -0.4934 -0.35746 -0.49236 -0.37572 -0.48438 -0.3859 C -0.48056 -0.39861 -0.48073 -0.40416 -0.47326 -0.41341 C -0.47118 -0.4215 -0.46441 -0.4296 -0.45903 -0.43445 C -0.45677 -0.44416 -0.45295 -0.44694 -0.44636 -0.45156 C -0.44011 -0.46382 -0.42986 -0.4696 -0.42413 -0.48116 C -0.42101 -0.48763 -0.41806 -0.49202 -0.41302 -0.49596 C -0.40695 -0.50058 -0.40399 -0.50127 -0.39705 -0.50428 C -0.39549 -0.50497 -0.39236 -0.50636 -0.39236 -0.50636 C -0.38333 -0.51491 -0.37309 -0.51353 -0.36215 -0.51491 C -0.34375 -0.52185 -0.32396 -0.52347 -0.30504 -0.52763 C -0.27066 -0.52694 -0.23629 -0.52694 -0.20191 -0.52555 C -0.18941 -0.52509 -0.17604 -0.51468 -0.16372 -0.51075 C -0.15052 -0.5015 -0.12326 -0.49272 -0.10816 -0.48948 C -0.08872 -0.48093 -0.10208 -0.48509 -0.06701 -0.4874 C -0.06458 -0.48786 -0.05469 -0.48879 -0.05104 -0.49156 C -0.04774 -0.49411 -0.04149 -0.50012 -0.04149 -0.50012 C -0.03681 -0.50937 -0.0342 -0.51283 -0.0257 -0.51283 " pathEditMode="relative" ptsTypes="ffffffffffffffffffffffff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51284 C -0.04079 -0.51839 -0.04427 -0.51677 -0.06371 -0.51515 C -0.0802 -0.50914 -0.09757 -0.50844 -0.11458 -0.50659 C -0.12378 -0.50243 -0.13125 -0.50174 -0.14149 -0.50035 C -0.17066 -0.50128 -0.2 -0.49919 -0.22882 -0.50451 C -0.23645 -0.5059 -0.2467 -0.5126 -0.25416 -0.51515 C -0.26423 -0.51862 -0.26944 -0.51769 -0.28125 -0.51931 C -0.30347 -0.52232 -0.34791 -0.52555 -0.34791 -0.52555 C -0.36684 -0.52856 -0.37482 -0.53064 -0.39704 -0.53203 C -0.41024 -0.53457 -0.42413 -0.53688 -0.4368 -0.54243 C -0.44132 -0.54659 -0.44461 -0.54937 -0.44461 -0.55723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2 -0.55722 C -0.446 -0.54011 -0.44531 -0.53248 -0.45416 -0.52138 C -0.45677 -0.51121 -0.46302 -0.50543 -0.4684 -0.49803 C -0.46996 -0.49572 -0.47014 -0.49225 -0.47152 -0.48971 C -0.47239 -0.48809 -0.47378 -0.48693 -0.47482 -0.48555 C -0.47534 -0.48138 -0.47482 -0.47653 -0.47639 -0.47283 C -0.47812 -0.46867 -0.4875 -0.45595 -0.49062 -0.45156 C -0.50069 -0.45225 -0.51076 -0.45248 -0.52083 -0.45364 C -0.52691 -0.45433 -0.53507 -0.46844 -0.53507 -0.46844 C -0.53715 -0.47422 -0.53837 -0.47838 -0.54149 -0.48323 C -0.54444 -0.48763 -0.55087 -0.49595 -0.55087 -0.49595 C -0.55451 -0.50959 -0.56284 -0.52138 -0.56996 -0.53202 C -0.57343 -0.53711 -0.58107 -0.54682 -0.58107 -0.54682 C -0.58455 -0.56092 -0.59409 -0.57271 -0.60486 -0.57641 C -0.61041 -0.58335 -0.62274 -0.58797 -0.63038 -0.59121 C -0.63402 -0.59445 -0.65625 -0.60809 -0.66041 -0.60809 C -0.66406 -0.60809 -0.66788 -0.60809 -0.67152 -0.60809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z</cp:lastModifiedBy>
  <cp:revision>47</cp:revision>
  <dcterms:created xsi:type="dcterms:W3CDTF">2022-02-25T10:59:46Z</dcterms:created>
  <dcterms:modified xsi:type="dcterms:W3CDTF">2022-04-06T16:36:36Z</dcterms:modified>
</cp:coreProperties>
</file>