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2" r:id="rId9"/>
    <p:sldId id="267" r:id="rId10"/>
    <p:sldId id="269" r:id="rId11"/>
    <p:sldId id="266" r:id="rId12"/>
    <p:sldId id="270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.userapi.com/impf/c837127/v837127454/67759/JGd1hBmjjpw.jpg?size=431x604&amp;quality=96&amp;sign=e2c5a9bb7cdb033b05a036795c5d45c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25820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sun9-69.userapi.com/impf/c837127/v837127454/67767/8WFX8e6aqAk.jpg?size=431x604&amp;quality=96&amp;sign=d76fe8ab3e1c8dcdc059da29a8a85e6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309181" cy="6038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2.bp.blogspot.com/-crK_TZ1e9OM/W4EbVEpw8rI/AAAAAAAAIIQ/tlO9SzbUl4cs0FrzuEp6EBFCal7MwgISACLcBGAs/s1600/28379628_198829070871639_74247531778629180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9"/>
            <a:ext cx="8001056" cy="60980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ytimg.com/vi/8h-LRlSjfR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56" y="642918"/>
            <a:ext cx="841428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admolodej.ru/wp-content/uploads/2021/03/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2102"/>
            <a:ext cx="8148640" cy="5917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ds139.omsk.obr55.ru/files/2020/04/8bb46968ef18ed93d804a76d3bf54f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ds139.omsk.obr55.ru/files/2020/04/8bb46968ef18ed93d804a76d3bf54f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i.pinimg.com/originals/3c/e5/22/3ce5223c8898b2b7fd19757a4dfb66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801644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.znanio.ru/d5af0e/a2/de/2e27c4214ef372c9ccfa0cadbcd7b2bc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58152" cy="5748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8.userapi.com/impf/c837127/v837127454/6777c/dHIjQfn5_lw.jpg?size=431x604&amp;quality=96&amp;sign=8ffbad904c67660f11d288b3c18f802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357718" cy="610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sun9-66.userapi.com/impf/c837127/v837127454/6778a/T7EYa0DcUjw.jpg?size=427x604&amp;quality=96&amp;sign=c9ab1656d93a0aa1e2c518a7054a5e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934" y="500042"/>
            <a:ext cx="429278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32.userapi.com/impf/c837127/v837127454/67798/YtFxBHZYEOc.jpg?size=427x604&amp;quality=96&amp;sign=afd9e642b6319ccf7f46b46ddb35e7d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19177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s://sun9-25.userapi.com/impf/c837127/v837127454/677a6/KUArlNJ28XU.jpg?size=424x604&amp;quality=96&amp;sign=8084dfd7fcb4de961abbdd68ece5620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2918"/>
            <a:ext cx="4162327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31.userapi.com/impf/c837127/v837127454/677b4/cwUDgQZoEIQ.jpg?size=427x604&amp;quality=96&amp;sign=acbeb82ef2dc8c9afa6817b8145b463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214842" cy="5961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s://sun9-10.userapi.com/impf/c837127/v837127454/677c2/NuMz_2OUBaU.jpg?size=431x604&amp;quality=96&amp;sign=fb93dde9c8f006c71a126190f2af896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214842" cy="590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72.userapi.com/impf/c837127/v837127454/677d0/0QYBaCcUCvE.jpg?size=431x604&amp;quality=96&amp;sign=bc33b981eff5c5d11552165c78c1ba0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282021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sun9-10.userapi.com/impf/c837127/v837127454/677de/UxMrjX_ugnQ.jpg?size=431x604&amp;quality=96&amp;sign=55ce7c208b9c566a7289612e34538b2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214842" cy="590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29.userapi.com/impf/c837127/v837127454/677ec/53kk9kKVr9Y.jpg?size=431x604&amp;quality=96&amp;sign=3e22facd22b8a800c13be885158624b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231045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s://sun9-51.userapi.com/impf/c837127/v837127454/677fa/r3NwLUPzVog.jpg?size=431x604&amp;quality=96&amp;sign=39909c002a447a1e980f3321acf2ea9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214842" cy="590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60.userapi.com/impf/c837127/v837127454/67808/ScIAXM0oWqo.jpg?size=431x604&amp;quality=96&amp;sign=cc012c2a66e103a0471b3b55f4c5c0f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286280" cy="6006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s://sun9-78.userapi.com/impf/c837127/v837127454/67816/JU1-cdXd7_8.jpg?size=431x604&amp;quality=96&amp;sign=1dbb21dc509b8d94a2f1bc9c440ee4b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214842" cy="590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20.userapi.com/impf/c837127/v837127454/67824/i5Icmo8rL8A.jpg?size=431x604&amp;quality=96&amp;sign=7bc1bfedfdbffa6e57a928e7e9b3551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214842" cy="575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s://sun9-82.userapi.com/impf/c837127/v837127454/67832/4_p5D62TlHQ.jpg?size=431x604&amp;quality=96&amp;sign=d4f3be44f1de12e14d309f9f1152f2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105275" cy="575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ds139.omsk.obr55.ru/files/2020/04/8bb46968ef18ed93d804a76d3bf54f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ds139.omsk.obr55.ru/files/2020/04/8bb46968ef18ed93d804a76d3bf54f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yandex-images.naydex.net/leK52f196/5df27aAz/sp8Z2G77ARfZdLp1hBfft1vrnbuUoajtnPIdOR5IbjHppWjLOYVW3t8m_t2-yi_QkbDN0OQb60t37lY5fC4Vh7ObDfiqH8EjvDCf4bVAyjdKmkwO1FHdqU137Tg_qDsAiAG9DsowAt_b48tY6HpPYOBCP3LV_Jjpwfzhbo7aoKITnklpKy6i9U1nSgT14czGKr1dG0YhO91a4AzpCxt88A2UihhahnT8y0PJ66keK9S34q4wF04IWWBtEp78ySCS0E9LfwldoxWqJFl0h_O9dzjvjmqlISisiuAP6xqILsHM9Osb-kSWzElhSOqojmtUpEDtsAW-ibqireJNfXhg4XO9Oq-YTvEXusRYB-WzjBc5jzzaBXL4zgiCT5qqCV1R_bYKCRlURm57Ycn4qx2YNqUjPBKFzGsr0Jzxzy26kdHBD0gfeK0wFvp3ifZF8X7n-uxdSXSjmc67Ud74Cpo-wnx0iFkb5dYOuMB7a5ovKuXX8p0CBow6m_JMsc-fCWGzofzpTtsuwnepl0jkVFBOJ1tePEjEoNv_CqO--hsaTIKNRhu7KidkbmiSWApbDHindiDdoZTsGAhxfjHPj3nRwXP-Kt86PcF0GeZaFNVDLgZY7u1pt1OJvyuCPagpuMyQ7EQ4u2kXxI_405rJ6L8Yt_XRH9CWbAnIAZ7jnl96kqCBzupdOh-gR9kmWEYVY43l6r8uCwchOM1rsj57yyqushw1q5qJNEUeebDbWht9ijd38uyh9E2qWmAsABy_OgAiMryqzkhd4eQ4VplWF1IfRXitvOnnYSgMquC_SikrDgDsdaipquX0HluByUjaHgsFxlPeELW-apsDv2I_D0hRsVJ-aPypDnGV6ZbI5FYTjvYafO2JBdLJHEpAPVlqS77h3GSry6j3Ru4JEzqKWS44VLRT_QK0rfnKAM1wvO95IOFTLbmtun5QFRkXqVRUQH7mOl4dG6QyqR7Koc5qGG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2481"/>
            <a:ext cx="8143932" cy="6221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z</cp:lastModifiedBy>
  <cp:revision>6</cp:revision>
  <dcterms:created xsi:type="dcterms:W3CDTF">2021-09-06T04:20:58Z</dcterms:created>
  <dcterms:modified xsi:type="dcterms:W3CDTF">2021-09-06T05:12:47Z</dcterms:modified>
</cp:coreProperties>
</file>