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59" r:id="rId7"/>
    <p:sldId id="263" r:id="rId8"/>
    <p:sldId id="257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8" y="100010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Рекомендации для родителей: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формирования звуковой культуры речи у детей 3-4 лет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rdou132.edusite.ru/images/1602222656_cube1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8" y="2714612"/>
            <a:ext cx="4429156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05" y="500034"/>
            <a:ext cx="6072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звуковой культуры речи – одна из важных задач развития речи в детском саду,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как именно дошкольный возраст является наиболее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сензитивным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ее решения.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Звуковая культура речи – это умение говорить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 в соответствии с содержанием излагаемого,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учетом условий речевого общения пользоваться всеми языковыми средствами.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можете поиграть дома с ребенком в игры, которые служат для выработки правильного произношения, помогают размышлять над звуковым, смысловым, грамматическим содержанием слова, развивать мелкую моторику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«Догадайся, что звучит»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Познакомить детей со звуками окружающего мира, учить их вычленять и узнавать.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 Показать ребенку предметы поочередно и продемонстрировать, как они звучат. Затем предложить отгадать загадки. За ширмой действовать с разными предметами, а дети распознают, каким предметам принадлежат разные звуки. Объяснить, что звуков в мире много и все звучат по-своему.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 descr="https://fsd.multiurok.ru/html/2022/05/29/s_6293c00da34fd/phpS56yeI_Sportivnyj-kubik_html_671bc74c576dbefb.png"/>
          <p:cNvPicPr/>
          <p:nvPr/>
        </p:nvPicPr>
        <p:blipFill>
          <a:blip r:embed="rId3" cstate="print"/>
          <a:srcRect l="19436" r="15299" b="12705"/>
          <a:stretch>
            <a:fillRect/>
          </a:stretch>
        </p:blipFill>
        <p:spPr bwMode="auto">
          <a:xfrm>
            <a:off x="785794" y="6072198"/>
            <a:ext cx="2258695" cy="226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42" y="571472"/>
            <a:ext cx="63579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  игра «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Часы»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Развивать речевое внимание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Послушай, как тикают часы: «Тик-так, тик-так», как бьют часы: «Бом-бом… ». Чтобы они ходили, нужно их завести: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трик-трак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»! 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 заведем большие часы (дети повторяют соответствующее звукосочетание 3 раза) ; идут наши часы и сначала тикают, потом бьют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звукосочетания повторяются детьми 5-6 раз) 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заведем маленькие часы, часы идут и тихо поют, часы очень тихо бьют (дети каждый раз голосом имитируют ход и звон часов)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Диактическая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«Медвежата мед едят»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артикуляционный аппарат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Сказать детям, что они будут медвежатами, а медвежата очень любят мед. Поднести ладонь поближе ко рту  и «слизывать» мед – дети высовывают язык 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дотрагиваясь до ладошки, имитируют, что едят мед. Затем, поднимая кончик языка, убирают его. (обязательный показ всех действий 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повторяется 3-4 раза.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«Медвежата наелись. Они облизывают верхнюю губу (показ, нижнюю губу (показ). Гладят животики, говоря: «У-у-у» (2-3 раза).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gas-kvas.com/uploads/posts/2023-02/1676714434_gas-kvas-com-p-medved-i-malina-risunok-detskii-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6143636"/>
            <a:ext cx="278608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42" y="714348"/>
            <a:ext cx="60722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«Научим зайку правильно говорить»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интонационную выразительность.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Взрслый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Зайчик принес с собой чудесный мешочек.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нем лежат разные картинки. Зайчик будет говорить.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на них нарисовано. Если он скажет неверно,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научите говорить его правильно.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дети поправляют «мишка»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Елочка – белочка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слоник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(После «обучения» зайка начинает называть все предметы правильно).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«Загадки»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Взрослый с помощью жестов, мимики, звуков изображают животное, дети отгадывают загадку.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Взрослый предлагает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прочитать стихотворение об угаданном животном.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(Зайку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бросила хозяйка… Мишка косолапый… 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Далее загадки загадывают дети.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«Покормим птенчиков»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речевой аппарат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(Я – мама-птица, а вы мои детки-птенчики. Птенчики веселые, они пищат: «пи-пи», — и машут крыльями. Полетела мама-птица за вкусными крошками для своих деток, а птенчики весело летают и пищат. Прилетела мама и начала кормить своих деток (дети приседают, поднимают головы вверх, птенчики широко открывают клювики, им хочется вкусных крошек. Игра повторяется 2-3 раза.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42" y="500034"/>
            <a:ext cx="6072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  игра «Кто как кричит?»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речевое внимание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У мамы птицы был маленький птенец (показ картинки). Мама учила его петь. Птица пела громко: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(дети повторяют звукосочетание). А птенец отвечал тихо: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чирик-чирик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(дети повторяют звукосочетание 3-4 раза).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птенец и улетел далеко от мамы (переставляет картинку с изображением птенца подальше). Птица зовет сыночка. Как она его зовет? (Дети вместе с воспитателем повторяют звукосочетание).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Птенец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услыхал, что мама его зовет, и зачирикал. Как он чирикает? (Дети тихо произносят). Прилетел он к маме. Птица запела громко. Как?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«Отзовись»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Закреплять правильное произношение звуков. Развивать интонационную выразительность.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Ход:- Это коза (показ картинки). Она как кричит? Кто у нее детеныш? Как он кричит? Это овца (показ картинки). Как она блеет? А ее детеныш – ягненок как кричит?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i.pinimg.com/originals/a0/c7/28/a0c7286d499fa4fb42c3ee280e83c4f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214942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43" y="571472"/>
            <a:ext cx="607222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«Солнце или дождик?»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Цель. Учить детей выполнять действия согласно различному звучанию бубна. Воспитание у детей умения переключать слуховое внимание.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Взрослый говорит детям: «Сейчас мы с вами пойдем гулять. Мы выходим на прогулку. Дождя нет. Погода хорошая, светит солнце, и можно собирать цветы.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гуляйте, а я буду звенеть бубном, вам будет весело гулять под его звуки.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начнется дождь, я начну стучать в бубен, а вы, услышав стук, должны бежать в дом. Слушайте внимательно, когда бубен звенит, а когда я стучу в него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«Громко — тихо»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Цель. Учить детей менять силу голоса: говорить то громко, то тихо. Воспитание умения менять силу голоса.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Подготовительная работа. Взрослый подбирает парные игрушки разных размеров: большую и маленькую машины, большой и маленький барабаны, большую и маленькую дудочки.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Взрослый показывает 2 машины и говорит: «Когда едет большая машина, она подает сигнал громко: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би-би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Как подает сигнал большая машина?» Дети громко произносят: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би-би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«А маленькая машина сигналит тихо: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би-би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Как сигналит маленькая машина?» Дети тихо произносят: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би-би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Взрослый убирает обе машины и говорит: «Сейчас будьте внимательны. Как только поедет машина, вы должны дать сигнал, не ошибитесь, большая машина сигналит громко, а маленькая — тихо».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Аналогично обыгрываются остальные игрушки.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Методические указания. Следить, чтобы при тихом произнесении звукоподражаний дети не переходили на шепот.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42" y="571472"/>
            <a:ext cx="60722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«Магазин»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Закреплять правильное произношение звуков. Развивать интонационную выразительность.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Взрослый предлагает пойти в магазин и купить игрушки. Купить можно только, если поговоришь как игрушка.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подходят к столу и произносят характерные звукосочетания для данной игрушки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ме-ме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би-би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  игра «Идут животные»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речевое внимание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Воспитатель делит детей на четыре группы – это слоны, медведи, поросята и ежи.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Идет слоны, они топают ногами очень громко (дети громко произносят звукосочетание «топ-топ-топ», повторяют его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Идут медведи, они топают потише (дети повторяют звукосочетание 3-4 раза немного потише).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Идут поросята, они топают еще тише…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Идут ежики, они топают очень тихо…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Пошли слоны (дети идут по группе, топают и громко произносят звукосочетание).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Такая же работа проводится с другими животными. Затем дети меняются ролями по своему выбору, и игра повторяется.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gas-kvas.com/uploads/posts/2023-02/1675640616_gas-kvas-com-p-risunok-rebenka-zhivotnogo-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6357950"/>
            <a:ext cx="2928958" cy="198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grafic/uploads/posts/2024-01/gas-kvas-com-p-ramka-vertikalnaya-detskii-sad-na-prozrach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76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80" y="714348"/>
            <a:ext cx="600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 упражнение «Подуем на шарик»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артикуляционный аппарат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Дети берут шарик за нитку, держат его перед ртом и произносят: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Пф-ф-ф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(дуют на шарик). Упражнение повторяется 3 раза, потом дети отдыхают и повторяют упражнение еще 3 раза.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  упражнение «Ветерок».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Развивать артикуляционный аппарат детей.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Ход: Дети берут листочек за нитку, держат его перед ртом и произносят: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Пф-ф-ф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(дуют на осенний лист). Упражнение повторяется 3 раза, потом дети отдыхают и повторяют упражнение еще 3 раза. 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artinkof.club/uploads/posts/2022-05/1653639357_30-kartinkof-club-p-veselii-yazichok-kartinki-dlya-detei-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56" y="4071934"/>
            <a:ext cx="250033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detsad42.ru/upload/information_system_39/9/1/3/item_9137/item_9137.png"/>
          <p:cNvPicPr/>
          <p:nvPr/>
        </p:nvPicPr>
        <p:blipFill>
          <a:blip r:embed="rId4"/>
          <a:srcRect l="21617" r="28534"/>
          <a:stretch>
            <a:fillRect/>
          </a:stretch>
        </p:blipFill>
        <p:spPr bwMode="auto">
          <a:xfrm>
            <a:off x="4000504" y="4071934"/>
            <a:ext cx="2018916" cy="270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135</Words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 Windows</cp:lastModifiedBy>
  <cp:revision>7</cp:revision>
  <dcterms:created xsi:type="dcterms:W3CDTF">2024-04-04T14:39:16Z</dcterms:created>
  <dcterms:modified xsi:type="dcterms:W3CDTF">2024-04-05T17:12:24Z</dcterms:modified>
</cp:coreProperties>
</file>