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7" r:id="rId8"/>
    <p:sldId id="263" r:id="rId9"/>
    <p:sldId id="261" r:id="rId10"/>
    <p:sldId id="264" r:id="rId11"/>
    <p:sldId id="265" r:id="rId12"/>
    <p:sldId id="268" r:id="rId13"/>
    <p:sldId id="262" r:id="rId14"/>
    <p:sldId id="266" r:id="rId15"/>
    <p:sldId id="269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D2D"/>
    <a:srgbClr val="FE1812"/>
    <a:srgbClr val="FFF75D"/>
    <a:srgbClr val="FE66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760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36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055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255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204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0868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874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588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673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6923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9100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04AE-7DF5-47F7-A7F1-09A06EDBB423}" type="datetimeFigureOut">
              <a:rPr lang="ru-RU" smtClean="0"/>
              <a:pPr/>
              <a:t>20.11.2022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3268-A38E-43A8-B39D-4A4325F397B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789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332656"/>
            <a:ext cx="7884368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в пожарные пойду- пусть меня научат !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57214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 воспитатель                     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Чучкалова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357430"/>
            <a:ext cx="2899320" cy="4213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428628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Когда машина вместе с бригадой пожарных приезжает на пожар, пожарные оценивают сложность пожара, и, при необходимости, вызывают ещё несколько машин с пожарными и приступают к тушению. </a:t>
            </a:r>
            <a:endParaRPr lang="ru-RU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6" y="404664"/>
            <a:ext cx="4173356" cy="2673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6" y="3429000"/>
            <a:ext cx="419429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20" y="2857496"/>
            <a:ext cx="4316976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560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721" y="332656"/>
            <a:ext cx="854975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Пожарные тушат пожар водой или специальной пеной. Для того чтобы попасть в горящее здание им помогает  высокая складная лестница. </a:t>
            </a:r>
          </a:p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Иногда к делу подключаются и пожарные вертолеты, они помогают спасать людей из горящих многоэтажных зданий.</a:t>
            </a:r>
            <a:endParaRPr lang="ru-RU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8" y="1857364"/>
            <a:ext cx="3456384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vertole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4214818"/>
            <a:ext cx="3446777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fire2af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1772816"/>
            <a:ext cx="3312368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397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14290"/>
            <a:ext cx="835292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Сложнее всего пожарным приходится весной и летом, когда начинают гореть трава и леса. </a:t>
            </a:r>
            <a:r>
              <a:rPr lang="ru-RU" b="1" dirty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аще всего пожар случается из-за неосторожного обращения с огнём. </a:t>
            </a:r>
            <a:endParaRPr lang="ru-RU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5236050" cy="4509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868144" y="1988840"/>
            <a:ext cx="2988691" cy="4509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266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576064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Пожарные стараются помочь людям в любой беде: спасти собаку или кошку, которые находятся в </a:t>
            </a:r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опасности. Иногда </a:t>
            </a:r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по телефону 01 поступают «ложные вызовы», в которых сообщается  о несуществующих пожарах. Они отрывают пожарных от настоящей работы.</a:t>
            </a:r>
            <a:endParaRPr lang="ru-RU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285728"/>
            <a:ext cx="2448272" cy="2974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0621275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2910" y="2643182"/>
            <a:ext cx="4680520" cy="3713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47fad_ss-110418-AT-02_ss_ful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86512" y="3571876"/>
            <a:ext cx="244827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0301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85728"/>
            <a:ext cx="4968553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Пожарные занимаются не только тушением пожаров, без их разрешения не строится ни один дом. Они участвуют в осмотре магазинов, школ, детских садов, заводов и кафе для предупреждения пожара.</a:t>
            </a:r>
            <a:endParaRPr lang="ru-RU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769" y="2786058"/>
            <a:ext cx="5166311" cy="3730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98jQ-qW1iqU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620688"/>
            <a:ext cx="3487935" cy="54726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668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404664"/>
            <a:ext cx="66917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Пословицы и поговорки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428736"/>
            <a:ext cx="74431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Дыма без огня не бывает.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Не шути с огнем, обожжёшься.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Спички не игрушка, огонь не забава.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Маленькая спичка сжигает большой лес.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Жжётся печь, её не тронь, потому что в ней - огонь. </a:t>
            </a:r>
            <a:endParaRPr lang="ru-RU" sz="2000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3357562"/>
            <a:ext cx="2952328" cy="2057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0" y="4500570"/>
            <a:ext cx="2161380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357562"/>
            <a:ext cx="2880320" cy="2053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296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00108"/>
            <a:ext cx="8496944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Крепко помните, друзья,</a:t>
            </a:r>
          </a:p>
          <a:p>
            <a:pPr algn="ctr"/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с огнём шутить нельзя!</a:t>
            </a:r>
          </a:p>
        </p:txBody>
      </p:sp>
      <p:pic>
        <p:nvPicPr>
          <p:cNvPr id="1028" name="Picture 4" descr="https://www.beesona.ru/upload/296/241639cc5bf8f400b5d9f730d0ce74e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786058"/>
            <a:ext cx="33147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1669" y="285728"/>
            <a:ext cx="77056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 «Пожарный»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2000240"/>
            <a:ext cx="3591850" cy="359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4" y="928670"/>
            <a:ext cx="4138780" cy="2648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3826535"/>
            <a:ext cx="4070587" cy="2674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186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42852"/>
            <a:ext cx="878497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Потушить костёр или даже загоревшееся полотенце на кухне может любой из нас. Но когда случается беда – настоящий пожар, кто поможет? Конечно же, пожарные. Только они могут быстро и правильно потушить пожар!</a:t>
            </a:r>
          </a:p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 И каждый должен помнить, что при пожаре нужно звонить 01.</a:t>
            </a:r>
            <a:endParaRPr lang="ru-RU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6" y="1428736"/>
            <a:ext cx="4512486" cy="2685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428868"/>
            <a:ext cx="2952328" cy="3043183"/>
          </a:xfrm>
          <a:prstGeom prst="rect">
            <a:avLst/>
          </a:prstGeom>
        </p:spPr>
      </p:pic>
      <p:pic>
        <p:nvPicPr>
          <p:cNvPr id="5" name="Рисунок 4" descr="342eb52116a4d699e70fb03e133c714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4143380"/>
            <a:ext cx="4500594" cy="2543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2336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71296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Рабочий день пожарного начинается в 8.00 и заканчивается только на следующее утро. Утро в пожарной части начинается с утреннего совещания, где  одна смена передаёт другой о всех происшествиях за время их дежурства. Начальник пожарной части ставит перед своими подчинёнными задачи на новую рабочую смену.  </a:t>
            </a:r>
            <a:endParaRPr lang="ru-RU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785926"/>
            <a:ext cx="5760640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2483514"/>
            <a:ext cx="2376264" cy="4374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7874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14290"/>
            <a:ext cx="4035868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Пожарные сдают своё дежурство и передают следующей смене оборудование, которое должно быть в полном порядке. Дыхательные аппараты пожарных проверяются каждое утро.</a:t>
            </a:r>
            <a:endParaRPr lang="ru-RU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4" y="2571744"/>
            <a:ext cx="2773476" cy="362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dsc432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188641"/>
            <a:ext cx="4536504" cy="3101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загруженное (1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3573016"/>
            <a:ext cx="4544767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5012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85728"/>
            <a:ext cx="439248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Чем больше знает пожарный – тем быстрее он сможет справиться с огнём. Обязательная часть ежедневного распорядка дня пожарных – занятия по  пожаротушению.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98" y="260649"/>
            <a:ext cx="4323182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357430"/>
            <a:ext cx="4032448" cy="2952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Kabinet_ohr_truda_RZ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571876"/>
            <a:ext cx="4320480" cy="2974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322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0"/>
            <a:ext cx="586931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У пожарных есть специальная одежда, которая защищает их во время пожара. Она сделана из специальной ткани, которая почти не горит. На голове у них стальная каска, на ногах — прочные и удобные сапоги. </a:t>
            </a:r>
            <a:endParaRPr lang="ru-RU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027" y="435030"/>
            <a:ext cx="2831996" cy="609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437112"/>
            <a:ext cx="2373319" cy="2125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2373319" cy="2013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4864"/>
            <a:ext cx="2736304" cy="2013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437112"/>
            <a:ext cx="2736304" cy="2098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5892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471490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В пожарной части есть специальные машины, они снабжены цистерной с водой, баком со специальной пеной, длинными шлангами – рукавами, складной лестницей. </a:t>
            </a:r>
            <a:endParaRPr lang="ru-RU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utokadabra.ru/system/uploads/photos/Shout/38/38918/big/open-uri20110922-66770-7ncez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7562"/>
            <a:ext cx="4223709" cy="3167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923928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788024" y="4077072"/>
            <a:ext cx="4176464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Ещё у пожарной машины есть сирена. Когда они мчатся по улицам, то все другие машины уступают им дорогу, заслышав громкий звук пожарной сирены. </a:t>
            </a:r>
            <a:endParaRPr lang="ru-RU" b="1" dirty="0">
              <a:solidFill>
                <a:srgbClr val="FE181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54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88640"/>
            <a:ext cx="857256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Ещё в пожарной охране работает диспетчер, на пульт которого поступает звонок о пожаре.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 Он выясняет, что горит, где горит, есть ли на месте пожара люди.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 Объявляет тревогу.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E1812"/>
                </a:solidFill>
                <a:latin typeface="Times New Roman" pitchFamily="18" charset="0"/>
                <a:cs typeface="Times New Roman" pitchFamily="18" charset="0"/>
              </a:rPr>
              <a:t> Определяет по карте кратчайший путь.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928802"/>
            <a:ext cx="6624736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9425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525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Azurosempai</dc:creator>
  <cp:lastModifiedBy>Пользователь Windows</cp:lastModifiedBy>
  <cp:revision>37</cp:revision>
  <dcterms:created xsi:type="dcterms:W3CDTF">2013-12-01T08:16:59Z</dcterms:created>
  <dcterms:modified xsi:type="dcterms:W3CDTF">2022-11-20T07:20:40Z</dcterms:modified>
</cp:coreProperties>
</file>