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69" r:id="rId7"/>
    <p:sldId id="264" r:id="rId8"/>
    <p:sldId id="268" r:id="rId9"/>
    <p:sldId id="267" r:id="rId10"/>
    <p:sldId id="266" r:id="rId11"/>
    <p:sldId id="274" r:id="rId12"/>
    <p:sldId id="273" r:id="rId13"/>
    <p:sldId id="272" r:id="rId14"/>
    <p:sldId id="271" r:id="rId15"/>
    <p:sldId id="276" r:id="rId16"/>
    <p:sldId id="270" r:id="rId17"/>
    <p:sldId id="275" r:id="rId18"/>
    <p:sldId id="265" r:id="rId19"/>
    <p:sldId id="281" r:id="rId20"/>
    <p:sldId id="280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259B4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1d8d4a97e399d36336770129985671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285860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День  Защитника Отечества</a:t>
            </a:r>
            <a:endParaRPr lang="ru-RU" sz="66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5" y="714356"/>
            <a:ext cx="6572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Войска противовоздушной обороны - ПВО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yria.mil.ru/images/military/military/photo/pv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857364"/>
            <a:ext cx="6786610" cy="4357717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785794"/>
            <a:ext cx="561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воздушные силы: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raphnet.ru/images/1831451_voenno-vozdushnye-sily-rossi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6858048" cy="4286281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https://im3-tub-ru.yandex.net/i?id=9ba90156c88368f8c975b362425f1f44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4143404" cy="2786082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4" name="Рисунок 3" descr="http://900igr.net/datai/obg/Vojska/0035-032-Voenno-vozdushnye-sily-VV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6143668" cy="2643206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78579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морской флот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arms-expo.ru/upload/iblock/55a/55ae5ed93fc555e78e2c35efa3ffde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7215238" cy="4500594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http://www.playcast.ru/uploads/2014/04/26/8371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500990" cy="4714908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https://im0-tub-ru.yandex.net/i?id=5954bb32afcd2734d0d6182def254d06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358114" cy="4786346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Воздушно – десантные войска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ondakikahaberleri.info.tr/images/haber/2016/02/08/84823-rusya-karadeniz-bolgesinde-ordulari-alarma-gecird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7215238" cy="464347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4578" name="Picture 2" descr="https://im2-tub-ru.yandex.net/i?id=539d28e7ba22ef91e33f26990f0457b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6953299" cy="5214975"/>
          </a:xfrm>
          <a:prstGeom prst="rect">
            <a:avLst/>
          </a:prstGeom>
          <a:noFill/>
          <a:ln w="38100">
            <a:solidFill>
              <a:srgbClr val="808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http://cdn12.img22.ria.ru/images/40648/49/406484988.jpg"/>
          <p:cNvPicPr/>
          <p:nvPr/>
        </p:nvPicPr>
        <p:blipFill>
          <a:blip r:embed="rId3" cstate="print"/>
          <a:srcRect l="15550"/>
          <a:stretch>
            <a:fillRect/>
          </a:stretch>
        </p:blipFill>
        <p:spPr bwMode="auto">
          <a:xfrm>
            <a:off x="928662" y="1285860"/>
            <a:ext cx="7358114" cy="4857784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78579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3-tub-ru.yandex.net/i?id=30367e56dcf86cb647ad550383fe2e2a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429552" cy="464347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500174"/>
            <a:ext cx="6643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Армия родная,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Покой наш охраняя,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Защищает, словно щит,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от смелых враг бежит.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Армии нужны танкисты,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Лётчики, артиллеристы,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Сильные, умелые,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Ловкие и смелые.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знаете ли вы виды и рода войск?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https://im3-tub-ru.yandex.net/i?id=7d0bc0ea4778a05fdb41713d0b48f373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6786610" cy="535785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https://im0-tub-ru.yandex.net/i?id=3f882572f74040b568408e218ff4b584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215238" cy="5143536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857884" y="1541070"/>
            <a:ext cx="2643206" cy="46166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Армия любимая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армии любимой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стар и млад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ей, непобедимой,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каждый рад.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в армии солдаты,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Танкисты, моряки,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сильные ребята,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 не страшны враги!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Стоят ракеты где-то,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замке граница.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так чудесно это,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нам спокойно спится!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s1.1zoom.ru/big3/662/418233-svet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5214974" cy="4214842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285992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Военно-воздушные силы    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Военно-морской флот  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Воздушно-десантные войска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Сухопутные войска  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Космические войска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714356"/>
            <a:ext cx="4857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Рода войск: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http://sc18apsh.ru/images/_3.jpg"/>
          <p:cNvPicPr/>
          <p:nvPr/>
        </p:nvPicPr>
        <p:blipFill>
          <a:blip r:embed="rId3" cstate="print"/>
          <a:srcRect b="5942"/>
          <a:stretch>
            <a:fillRect/>
          </a:stretch>
        </p:blipFill>
        <p:spPr bwMode="auto">
          <a:xfrm>
            <a:off x="714348" y="1785926"/>
            <a:ext cx="7715304" cy="4714908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571480"/>
            <a:ext cx="5072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Сухопутные войска:</a:t>
            </a:r>
          </a:p>
          <a:p>
            <a:pPr algn="ctr"/>
            <a:r>
              <a:rPr lang="ru-RU" sz="2800" b="1" i="1" dirty="0" smtClean="0">
                <a:solidFill>
                  <a:srgbClr val="259B41"/>
                </a:solidFill>
                <a:latin typeface="Times New Roman" pitchFamily="18" charset="0"/>
                <a:cs typeface="Times New Roman" pitchFamily="18" charset="0"/>
              </a:rPr>
              <a:t>- танковые войска</a:t>
            </a:r>
            <a:endParaRPr lang="ru-RU" sz="2800" b="1" i="1" dirty="0">
              <a:solidFill>
                <a:srgbClr val="259B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78579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Ракетные Войска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2-tub-ru.yandex.net/i?id=713b725dd84574fc4a357d46ab508b29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6786610" cy="4500594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http://i.vsekommentarii.com/pic/2012/11/19/aif.ru/big-20-264-06a4829fc00c7b72ec83007010e0fb08.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6786610" cy="4714908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64291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Артиллерия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rimrep.ru/wp-content/uploads/2016/09/voenokru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6858048" cy="4572032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785794"/>
            <a:ext cx="592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Мотострелковые войска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raphnet.ru/images/1737101_kartinka-motostrel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7000924" cy="4572032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portal.net/attachments/000/643/382/643382.jpg?142775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85723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Инженерные войска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news.gisher.ru/upload/images/cb0ab22b49473d79e69346d55b2152b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7143800" cy="4429155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107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Пользователь Windows</cp:lastModifiedBy>
  <cp:revision>22</cp:revision>
  <dcterms:created xsi:type="dcterms:W3CDTF">2017-02-02T14:51:30Z</dcterms:created>
  <dcterms:modified xsi:type="dcterms:W3CDTF">2024-01-27T10:52:39Z</dcterms:modified>
</cp:coreProperties>
</file>