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1" r:id="rId5"/>
    <p:sldId id="260" r:id="rId6"/>
    <p:sldId id="265" r:id="rId7"/>
    <p:sldId id="264" r:id="rId8"/>
    <p:sldId id="263" r:id="rId9"/>
    <p:sldId id="259" r:id="rId10"/>
    <p:sldId id="270" r:id="rId11"/>
    <p:sldId id="269" r:id="rId12"/>
    <p:sldId id="268" r:id="rId13"/>
    <p:sldId id="267" r:id="rId14"/>
    <p:sldId id="274" r:id="rId15"/>
    <p:sldId id="273" r:id="rId16"/>
    <p:sldId id="272" r:id="rId17"/>
    <p:sldId id="271" r:id="rId18"/>
    <p:sldId id="275" r:id="rId19"/>
    <p:sldId id="266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renobl.ru/raion/kuvandyksky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renobl.ru/raion/pervomaisky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orenobl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renobl.ru/raion/akbulaksky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orenobl.ru/raion/belyaevsky.ph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designhot.com/wp-content/uploads/2014/08/Abstract-Background-Vector-Illustation-Artwor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2847896"/>
            <a:ext cx="64294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Оренбургский заповедник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s://oren.ru/wp-content/uploads/2017/02/unnamed-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286256"/>
            <a:ext cx="31428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https://nashural.ru/assets/uploads/oren-zap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28604"/>
            <a:ext cx="31428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http://krasivye-mesta.ru/img/Talovskaya-stepp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286256"/>
            <a:ext cx="31428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https://nashural.ru/assets/uploads/oren-zap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57166"/>
            <a:ext cx="3143272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designhot.com/wp-content/uploads/2014/08/Abstract-Background-Vector-Illustation-Artwor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00034" y="199697"/>
            <a:ext cx="79296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Обыкновенная пустельга, самец. Участок «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Буртинская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степь» заповедника «Оренбургский».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ÐÐ±ÑÐºÐ½Ð¾Ð²ÐµÐ½Ð½Ð°Ñ Ð¿ÑÑÑÐµÐ»ÑÐ³Ð°, ÑÐ°Ð¼ÐµÑ. Ð£ÑÐ°ÑÑÐ¾Ðº Â«ÐÑÑÑÐ¸Ð½ÑÐºÐ°Ñ ÑÑÐµÐ¿ÑÂ» Ð·Ð°Ð¿Ð¾Ð²ÐµÐ´Ð½Ð¸ÐºÐ° Â«ÐÑÐµÐ½Ð±ÑÑÐ³ÑÐºÐ¸Ð¹Â». ÐÐ²ÑÐ¾Ñ ÑÐ¾ÑÐ¾Ð³ÑÐ°ÑÐ¸Ð¸ â Ð. Ð§ÐµÑÐºÐ°ÑÐ¾Ð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285860"/>
            <a:ext cx="6929486" cy="5214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designhot.com/wp-content/uploads/2014/08/Abstract-Background-Vector-Illustation-Artwor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288987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Степной сурок.  Участок «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Ащисайская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степь»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заповедника «Оренбургский».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Ð¡ÑÐµÐ¿Ð½Ð¾Ð¹ ÑÑÑÐ¾Ðº. Ð£ÑÐ°ÑÑÐ¾Ðº Â«ÐÑÐ¸ÑÐ°Ð¹ÑÐºÐ°Ñ ÑÑÐµÐ¿ÑÂ» Ð·Ð°Ð¿Ð¾Ð²ÐµÐ´Ð½Ð¸ÐºÐ° Â«ÐÑÐµÐ½Ð±ÑÑÐ³ÑÐºÐ¸Ð¹Â». ÐÐ²ÑÐ¾Ñ ÑÐ¾ÑÐ¾Ð³ÑÐ°ÑÐ¸Ð¸ - Ð. ÐÐ¾Ð¶ÐµÐ²Ð½Ð¸ÐºÐ¾Ð²Ð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357298"/>
            <a:ext cx="6929486" cy="5214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designhot.com/wp-content/uploads/2014/08/Abstract-Background-Vector-Illustation-Artwor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85786" y="137878"/>
            <a:ext cx="81439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Заяц-русак. Участок «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Ащисайская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степь»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заповедника «Оренбургский».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nashural.ru/assets/uploads/oren-zap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14422"/>
            <a:ext cx="6929486" cy="5143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designhot.com/wp-content/uploads/2014/08/Abstract-Background-Vector-Illustation-Artwor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11039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Обыкновенная лисица.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Участок «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Буртинская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степь» заповедника «Оренбургский».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ÐÐ±ÑÐºÐ½Ð¾Ð²ÐµÐ½Ð½Ð°Ñ Ð»Ð¸ÑÐ¸ÑÐ°. Ð£ÑÐ°ÑÑÐ¾Ðº Â«ÐÑÑÑÐ¸Ð½ÑÐºÐ°Ñ ÑÑÐµÐ¿ÑÂ» Ð·Ð°Ð¿Ð¾Ð²ÐµÐ´Ð½Ð¸ÐºÐ° Â«ÐÑÐµÐ½Ð±ÑÑÐ³ÑÐºÐ¸Ð¹Â». ÐÐ²ÑÐ¾Ñ ÑÐ¾ÑÐ¾Ð³ÑÐ°ÑÐ¸Ð¸ - Ð. Ð¨Ð¿Ð°Ð½Ð°Ð³ÐµÐ»Ñ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285861"/>
            <a:ext cx="6715172" cy="5214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designhot.com/wp-content/uploads/2014/08/Abstract-Background-Vector-Illustation-Artwor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26428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Лось. Участок «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Буртинская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степь» заповедника «Оренбургский».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ÐÐ¾ÑÑ. Ð£ÑÐ°ÑÑÐ¾Ðº Â«ÐÑÑÑÐ¸Ð½ÑÐºÐ°Ñ ÑÑÐµÐ¿ÑÂ» Ð·Ð°Ð¿Ð¾Ð²ÐµÐ´Ð½Ð¸ÐºÐ° Â«ÐÑÐµÐ½Ð±ÑÑÐ³ÑÐºÐ¸Ð¹Â». ÐÐ²ÑÐ¾Ñ ÑÐ¾ÑÐ¾Ð³ÑÐ°ÑÐ¸Ð¸ - Ð. ÐÐ°ÑÐ±Ð°Ð·ÑÐ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357298"/>
            <a:ext cx="6786610" cy="5143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designhot.com/wp-content/uploads/2014/08/Abstract-Background-Vector-Illustation-Artwor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12662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Курганник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Участок «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Ащисайская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степь»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заповедника «Оренбургский».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ÐÑÑÐ³Ð°Ð½Ð½Ð¸Ðº. Ð£ÑÐ°ÑÑÐ¾Ðº Â«ÐÑÐ¸ÑÐ°Ð¹ÑÐºÐ°Ñ ÑÑÐµÐ¿ÑÂ» Ð·Ð°Ð¿Ð¾Ð²ÐµÐ´Ð½Ð¸ÐºÐ° Â«ÐÑÐµÐ½Ð±ÑÑÐ³ÑÐºÐ¸Ð¹Â». ÐÐ²ÑÐ¾Ñ ÑÐ¾ÑÐ¾Ð³ÑÐ°ÑÐ¸Ð¸ - Ð. ÐÐ¸Ð½Ð¾Ð³ÑÐ°Ð´Ð¾Ð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500174"/>
            <a:ext cx="7072362" cy="4714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designhot.com/wp-content/uploads/2014/08/Abstract-Background-Vector-Illustation-Artwor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285852" y="186206"/>
            <a:ext cx="721523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Полевой жаворонок. Участок «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Предуральская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степь»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заповедника «Оренбургский».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ÐÐ¾Ð»ÐµÐ²Ð¾Ð¹ Ð¶Ð°Ð²Ð¾ÑÐ¾Ð½Ð¾Ðº. Ð£ÑÐ°ÑÑÐ¾Ðº Â«ÐÑÐµÐ´ÑÑÐ°Ð»ÑÑÐºÐ°Ñ ÑÑÐµÐ¿ÑÂ» Ð·Ð°Ð¿Ð¾Ð²ÐµÐ´Ð½Ð¸ÐºÐ° Â«ÐÑÐµÐ½Ð±ÑÑÐ³ÑÐºÐ¸Ð¹Â». ÐÐ²ÑÐ¾Ñ ÑÐ¾ÑÐ¾Ð³ÑÐ°ÑÐ¸Ð¸ - Ð. ÐÐ¾Ð»ÐµÐ¶Ð°Ð½ÐºÐ¸Ð½Ð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285861"/>
            <a:ext cx="6786610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designhot.com/wp-content/uploads/2014/08/Abstract-Background-Vector-Illustation-Artwor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11039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Ходулочник. Участок «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Ащисайская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степь»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заповедника «Оренбургский».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Ð¥Ð¾Ð´ÑÐ»Ð¾ÑÐ½Ð¸Ðº. Ð£ÑÐ°ÑÑÐ¾Ðº Â«ÐÑÐ¸ÑÐ°Ð¹ÑÐºÐ°Ñ ÑÑÐµÐ¿ÑÂ» Ð·Ð°Ð¿Ð¾Ð²ÐµÐ´Ð½Ð¸ÐºÐ° Â«ÐÑÐµÐ½Ð±ÑÑÐ³ÑÐºÐ¸Ð¹Â». ÐÐ²ÑÐ¾Ñ ÑÐ¾ÑÐ¾Ð³ÑÐ°ÑÐ¸Ð¸ - Ð. ÐÐ¾Ð¶ÐµÐ²Ð½Ð¸ÐºÐ¾Ð²Ð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214422"/>
            <a:ext cx="6858048" cy="5072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designhot.com/wp-content/uploads/2014/08/Abstract-Background-Vector-Illustation-Artwor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071538" y="150487"/>
            <a:ext cx="771530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Болотная черепаха. Участок «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Буртинская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степь»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заповедника «Оренбургский».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ÐÐ¾Ð»Ð¾ÑÐ½Ð°Ñ ÑÐµÑÐµÐ¿Ð°ÑÐ°. Ð£ÑÐ°ÑÑÐ¾Ðº Â«ÐÑÑÑÐ¸Ð½ÑÐºÐ°Ñ ÑÑÐµÐ¿ÑÂ» Ð·Ð°Ð¿Ð¾Ð²ÐµÐ´Ð½Ð¸ÐºÐ° Â«ÐÑÐµÐ½Ð±ÑÑÐ³ÑÐºÐ¸Ð¹Â». ÐÐ²ÑÐ¾Ñ ÑÐ¾ÑÐ¾Ð³ÑÐ°ÑÐ¸Ð¸ - Ð. Ð¡ÑÐµÐ¿Ð°Ð½Ð¾Ð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214422"/>
            <a:ext cx="6786609" cy="5143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designhot.com/wp-content/uploads/2014/08/Abstract-Background-Vector-Illustation-Artwor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71472" y="114768"/>
            <a:ext cx="800105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Лошади Пржевальского. Участок «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Предуральская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степь»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заповедника «Оренбургский».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ÐÐ¾ÑÐ°Ð´Ð¸ ÐÑÐ¶ÐµÐ²Ð°Ð»ÑÑÐºÐ¾Ð³Ð¾. Ð£ÑÐ°ÑÑÐ¾Ðº Â«ÐÑÐµÐ´ÑÑÐ°Ð»ÑÑÐºÐ°Ñ ÑÑÐµÐ¿ÑÂ» Ð·Ð°Ð¿Ð¾Ð²ÐµÐ´Ð½Ð¸ÐºÐ° Â«ÐÑÐµÐ½Ð±ÑÑÐ³ÑÐºÐ¸Ð¹Â». ÐÐ²ÑÐ¾Ñ ÑÐ¾ÑÐ¾Ð³ÑÐ°ÑÐ¸Ð¸ - Ð¢. ÐÐ°ÑÐºÐ¸Ñ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214422"/>
            <a:ext cx="6929486" cy="5143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designhot.com/wp-content/uploads/2014/08/Abstract-Background-Vector-Illustation-Artwor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28596" y="94638"/>
            <a:ext cx="8215370" cy="66787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«Оренбургский заповедник»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Заповедник Оренбургский состоит из четырех частей, каждая из которых характеризует отдельную зону степей. На этих участках сохранилась первозданная экосистема. В последние годы внедрена программа возрождения популяции лошадей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Прживальского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Первый табун уже осваивает степи Оренбуржья.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Оренбургский заповедник  был учреждён 12 мая 1989 года и организован на четырёх участках, которые расположены в разных районах Оренбургской области. Управление заповедника располагается в самом Оренбурге, в 150 км от участка под названием «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Буртинская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степь». Наиболее удалены от управления заповедника участки «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Таловская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степь» - это 3200 га Первомайского района и «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Ащисайская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степь», которая занимает 7200 га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Светлинского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района. Расстояние до них по автодорогам составляет 438 км и 567 км, соответственно.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Основная цель, из-за которой заповедник и был создан – сохранить и изучить естественный ход природных процессов и явлений, а также генетический фонд флоры и фауны, отдельных уникальных и наиболее распространённых видов и семейств растений и животных, степных экологических систем Предуралья, Заволжья, Зауралья и Южного Урала.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Флора заповедника и его окрестностей не менее разнообразна и насчитывает 1350 видов только сосудистых растений. Непосредственно на территории заповедника было выявлено более восьми сотен видов высших сосудистых растений и почти сотня видов мохообразных, а так же, 124 вида лишайников и  8 видов папоротникообразных. Животные представлены в большом разнообразии – млекопитающих до 48 видов, почти 200 видов птиц, 6 видов земноводных. Большое количество насекомых – 536 видов жуков, паукообразных и клещей – 215 наименований. Такое разнообразие видов характеризует многие заповедники степей.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designhot.com/wp-content/uploads/2014/08/Abstract-Background-Vector-Illustation-Artwor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nashural.ru/assets/uploads/oren-zap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825365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http://images.aif.ru/003/309/6cb36d2f8fe5223adb6a7ec97f299fc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214686"/>
            <a:ext cx="4893312" cy="3432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designhot.com/wp-content/uploads/2014/08/Abstract-Background-Vector-Illustation-Artwor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00034" y="119704"/>
            <a:ext cx="8001056" cy="20928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Буртинская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степь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Заповедник Оренбургский на участке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Буртинской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степи расположен на равнинной местности, где растительность получает большое количество воды от временных рек и водотоков. С востока на запад участок пересекает ручей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Белоглинка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Одной из достопримечательностей района является родник Кайнар, который не замерзает даже самой лютой зимой. Место настолько красиво, что для туристов была поставлена беседка, располагающая не только к отдыху, но и к эстетическому удовольствию от созерцания окружающей природы.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Ð¾ÑÐµÐ½Ð±ÑÑÐ³ÑÐºÐ¸Ð¹ ÑÑÐµÐ¿Ð½Ð¾Ð¹ Ð·Ð°Ð¿Ð¾Ð²ÐµÐ´Ð½Ð¸Ð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357430"/>
            <a:ext cx="5929354" cy="4286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designhot.com/wp-content/uploads/2014/08/Abstract-Background-Vector-Illustation-Artwor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71472" y="212599"/>
            <a:ext cx="8215370" cy="20928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Айтуарская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степь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Заповедник Оренбургский хранит на этом участке уникальную часть древней равнины переходящей в хребты и балки. Всего балок насчитывается шесть, и у каждой из них особая геологическая черта, поэтому они наделены собственными именами. Балка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Актюбе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расположена в самой западной части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Айтуарской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степи, вторая, поросшая осинами и березами, носит название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Карагашта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Айтуарская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степь расположена у села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Айтуарка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Кувандыкского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 района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на границе Российской Федерации с Казахстаном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 descr="http://orenobl.ru/images/b-yarcev/aitua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428868"/>
            <a:ext cx="5786478" cy="4214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designhot.com/wp-content/uploads/2014/08/Abstract-Background-Vector-Illustation-Artwor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42910" y="119423"/>
            <a:ext cx="8143932" cy="184665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Ащисайская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степь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Наиболее крупный (7 200 га) и самый восточный из четырех участков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госзаповедника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«Оренбургский» -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Ащисайская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степь - почти целиком расположен в бассейне широкой и сильно разветвленной балки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Ащисай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впадающей в озеро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Айке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Представляла собой ранее пастбище с небольшой нагрузкой скота, местами использовалась под сенокос. На прилегающей территории общей площадью около 30 тыс. га расположены пастбищные угодья с умеренной нагрузкой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 descr="https://nashural.ru/assets/uploads/oren-zap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143116"/>
            <a:ext cx="6858048" cy="4500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designhot.com/wp-content/uploads/2014/08/Abstract-Background-Vector-Illustation-Artwor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00034" y="197775"/>
            <a:ext cx="8072494" cy="184665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Таловская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степь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На крайнем западе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Первомайского района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близ стыка четырех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областей - Оренбургской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Самарской, Саратовской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Западно-Казахстанской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расположен самый западный участок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госзаповедника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«Оренбургский» -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Таловская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степь.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До 1988 г. здесь осуществлялся умеренный выпас овец, лошадей и крупного рогатого скота. Непосредственно на участке находились летние стоянки овец с водопойными прудами, вблизи которых наблюдалась пастбищная деградация почв и растительности.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krasivye-mesta.ru/img/Talovskaya-stepp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2143116"/>
            <a:ext cx="6572296" cy="4500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designhot.com/wp-content/uploads/2014/08/Abstract-Background-Vector-Illustation-Artwor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00034" y="351713"/>
            <a:ext cx="8001056" cy="233910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Орловская степь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Последний в России сохранившийся единый крупный естественный участок не распаханной типичной ковыльной степи, которую нужно сохранить для потомков.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Участок расположен на границе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Акбулакского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и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Беляевского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 районов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Орловская степь раскинулась на водоразделе левых притоков Урала: речек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Урта-Бурти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Бурти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имеет размеры примерно 16x10 км, общая площадь его составляет более 16,5 тыс. га. Степь с совершенно открытой линией горизонта. Ландшафтная структура уникальна: свыше 8 тыс. га занимают степные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плакоры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Остальную территорию составляют холмисто-увалистые ландшафты.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kubanphoto.ru/photos/3606/2214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2857496"/>
            <a:ext cx="5500726" cy="3786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designhot.com/wp-content/uploads/2014/08/Abstract-Background-Vector-Illustation-Artwor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2.wp.com/savesteppe.org/project/wp-content/gallery/orenburg/img_0595_tarpani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642918"/>
            <a:ext cx="7429552" cy="5786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designhot.com/wp-content/uploads/2014/08/Abstract-Background-Vector-Illustation-Artwor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320253"/>
            <a:ext cx="82868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Флора и растительность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заповедника «Оренбургский»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14348" y="1710183"/>
            <a:ext cx="78581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Копеечник Разумовского.                                    Ковыль Залесского.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nashural.ru/assets/uploads/oren-zap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357430"/>
            <a:ext cx="3357586" cy="4214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http://nashural.ru/assets/uploads/oren-zap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000372"/>
            <a:ext cx="4429156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505</Words>
  <Application>Microsoft Office PowerPoint</Application>
  <PresentationFormat>Экран (4:3)</PresentationFormat>
  <Paragraphs>40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</dc:creator>
  <cp:lastModifiedBy>Пользователь Windows</cp:lastModifiedBy>
  <cp:revision>7</cp:revision>
  <dcterms:created xsi:type="dcterms:W3CDTF">2018-09-30T11:34:02Z</dcterms:created>
  <dcterms:modified xsi:type="dcterms:W3CDTF">2024-03-01T10:40:32Z</dcterms:modified>
</cp:coreProperties>
</file>