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423/38189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7148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Д/игра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 саду ли, в огороде»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artinkof.club/uploads/posts/2022-05/1653636582_38-kartinkof-club-p-veselii-ogorod-kartinki-dlya-detei-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214710" cy="24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lmadeladanza.ru/wp-content/uploads/0/7/7/077a5d1c463fd6b2b7efb4c3a0f9e611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86190"/>
            <a:ext cx="3286119" cy="24110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like.net/uploads/posts/2022-12/1671514371_7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643998" cy="564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 «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саду ли, в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огороде»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формировать представление детей о том, где растут овощи, фрукты и ягоды;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учить различать плоды по месту их выращивания;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умение сравнивать  предметы (овощи, фрукты) по форме и цвету;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умение  разгадывать загадки о фруктах, овощах, зерновых культурах;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умение обобщать, понимать последовательность сюжета, причинно – следственные связи;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закрепить умение составлять описательные рассказы по картинке;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совершенствовать изобразительные навыки и умения;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закреплять навыки порядкового счета в пределах 10.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развивать умение детей отвечать на вопросы полным предложением.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интерес к природе.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Правила игры: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Количество игроков: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Играть в нее можно как одному, так и небольшой группой.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Раздать детям игровые поля и карточки, предложить: - отгадать загадки; - сравнить овощи, фрукты по форме и цвету; - рассказать, где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растут овощи, фрукты, ягоды;-  составить описательный рассказ по картинке; - нарисовать (слепить) овощи, ягоды, фрукты; - посчитать овощи, ягоды, фрукты.</a:t>
            </a:r>
          </a:p>
          <a:p>
            <a:pPr fontAlgn="base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Игровые атрибуты: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Поле для игры, карточки с картинками, что растёт в саду, что на огороде.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y-sad.com/wp-content/uploads/2012/09/plakat-frukti-dlya-dou-1024x805.jpg"/>
          <p:cNvPicPr/>
          <p:nvPr/>
        </p:nvPicPr>
        <p:blipFill>
          <a:blip r:embed="rId2" cstate="print"/>
          <a:srcRect l="1019" t="12526" b="5010"/>
          <a:stretch>
            <a:fillRect/>
          </a:stretch>
        </p:blipFill>
        <p:spPr bwMode="auto">
          <a:xfrm>
            <a:off x="428596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3.radikal.ru/i323/1503/6a/1016c2560bd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2.radikal.ru/i320/1503/97/b5d8a8494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008.radikal.ru/1503/ad/aea1891e7c4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973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18.radikal.ru/i500/1503/08/866fd0b996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000528" cy="275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017.radikal.ru/i420/1503/70/02a4364a39d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240219" cy="26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8.radikal.ru/i501/1503/74/81e4352543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97343" cy="26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17.radikal.ru/i403/1503/fa/d3b08b6e91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9"/>
            <a:ext cx="42862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17.radikal.ru/i404/1503/f0/a72903f1f12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143404" cy="26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42.radikal.ru/i097/1503/f1/28660a054b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876"/>
            <a:ext cx="4240219" cy="26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15.radikal.ru/i331/1503/46/0feefbe5ae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a0e/000303c5-e8d893b5/hello_html_m5ed7755c.jpg"/>
          <p:cNvPicPr/>
          <p:nvPr/>
        </p:nvPicPr>
        <p:blipFill>
          <a:blip r:embed="rId3" cstate="print"/>
          <a:srcRect l="1899" t="1527" r="1461" b="2036"/>
          <a:stretch>
            <a:fillRect/>
          </a:stretch>
        </p:blipFill>
        <p:spPr bwMode="auto">
          <a:xfrm>
            <a:off x="4500562" y="285729"/>
            <a:ext cx="4333883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s020.radikal.ru/i700/1504/8c/a77fafaf37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786190"/>
            <a:ext cx="4071966" cy="257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019.radikal.ru/i602/1504/5b/f8f94bda01c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1"/>
            <a:ext cx="42716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8.radikal.ru/i509/1504/7d/f3b212618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273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20.radikal.ru/i703/1504/81/e89beaa123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71694" cy="26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17.radikal.ru/i409/1504/1f/98b657668f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071966" cy="280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020.radikal.ru/i700/1504/12/1863bc570d7c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271694" cy="275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2.radikal.ru/i320/1504/cf/8ddc0bf2eef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1966" cy="26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15.radikal.ru/i331/1504/52/58b27ef9bd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2323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61.radikal.ru/i171/1504/12/cf2eb8d1d4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214842" cy="29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03.radikal.ru/1504/f3/904502007e6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28818" cy="282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 Windows</cp:lastModifiedBy>
  <cp:revision>3</cp:revision>
  <dcterms:created xsi:type="dcterms:W3CDTF">2023-08-05T13:20:52Z</dcterms:created>
  <dcterms:modified xsi:type="dcterms:W3CDTF">2023-08-05T13:42:27Z</dcterms:modified>
</cp:coreProperties>
</file>