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8" r:id="rId4"/>
    <p:sldId id="262" r:id="rId5"/>
    <p:sldId id="261" r:id="rId6"/>
    <p:sldId id="260" r:id="rId7"/>
    <p:sldId id="264" r:id="rId8"/>
    <p:sldId id="266" r:id="rId9"/>
    <p:sldId id="263" r:id="rId10"/>
    <p:sldId id="265" r:id="rId11"/>
    <p:sldId id="268" r:id="rId12"/>
    <p:sldId id="267" r:id="rId13"/>
    <p:sldId id="270" r:id="rId14"/>
    <p:sldId id="271" r:id="rId15"/>
    <p:sldId id="269" r:id="rId16"/>
    <p:sldId id="273" r:id="rId17"/>
    <p:sldId id="272" r:id="rId18"/>
    <p:sldId id="275" r:id="rId19"/>
    <p:sldId id="274" r:id="rId20"/>
    <p:sldId id="276" r:id="rId21"/>
    <p:sldId id="25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33v.ru/uploads/38/38ddee6ab7c630bb08c19ce17103fe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68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7643866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Русская народная игрушка</a:t>
            </a:r>
            <a:endParaRPr lang="ru-RU" sz="5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ralnew.nik757.ru/upload/2017-06-19/c35604e23240d38a6c69ab2393af642f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285992"/>
            <a:ext cx="6572296" cy="41434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33v.ru/uploads/38/38ddee6ab7c630bb08c19ce17103fe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6864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571480"/>
            <a:ext cx="8208912" cy="554461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33v.ru/uploads/38/38ddee6ab7c630bb08c19ce17103fe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6864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33v.ru/uploads/38/38ddee6ab7c630bb08c19ce17103fe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68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1142984"/>
            <a:ext cx="3714776" cy="45243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Через горные отроги,</a:t>
            </a:r>
          </a:p>
          <a:p>
            <a:pPr algn="ctr"/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Через крыши деревень,</a:t>
            </a:r>
          </a:p>
          <a:p>
            <a:pPr algn="ctr"/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Красноногий, </a:t>
            </a:r>
            <a:r>
              <a:rPr lang="ru-RU" sz="36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желторогий</a:t>
            </a: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Мчится глиняный олень!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7686" y="642918"/>
            <a:ext cx="4406477" cy="535785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33v.ru/uploads/38/38ddee6ab7c630bb08c19ce17103fe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68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571480"/>
            <a:ext cx="3857652" cy="60016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Вот индюк нарядный.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Весь такой он ладный.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большого индюка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 расписаны бока.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Посмотрите, пышный хвост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него совсем на прост- точно солнечный цветок.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 алеет гребешок.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19" r="10974"/>
          <a:stretch>
            <a:fillRect/>
          </a:stretch>
        </p:blipFill>
        <p:spPr>
          <a:xfrm>
            <a:off x="4714876" y="500042"/>
            <a:ext cx="3929090" cy="592935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33v.ru/uploads/38/38ddee6ab7c630bb08c19ce17103fe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68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285729"/>
            <a:ext cx="7786742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Заплелись густые травы,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Закудрявились луга,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 и сам я весь кудрявый,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Даже завитком рога!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976" y="2571744"/>
            <a:ext cx="6500858" cy="388843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33v.ru/uploads/38/38ddee6ab7c630bb08c19ce17103fe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68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785794"/>
            <a:ext cx="3571900" cy="50783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барынь алые щеки и губки,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Нарядные платья и теплые шубки.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Хоть весь базар обойдете,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Лучше барынь не найдете!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26" r="22544"/>
          <a:stretch>
            <a:fillRect/>
          </a:stretch>
        </p:blipFill>
        <p:spPr>
          <a:xfrm>
            <a:off x="5000628" y="752646"/>
            <a:ext cx="3000396" cy="525658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33v.ru/uploads/38/38ddee6ab7c630bb08c19ce17103fe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6864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357166"/>
            <a:ext cx="8429684" cy="6215107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33v.ru/uploads/38/38ddee6ab7c630bb08c19ce17103fe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68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571480"/>
            <a:ext cx="3786214" cy="60939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Есть под Тулой деревенька,</a:t>
            </a:r>
            <a:endParaRPr lang="ru-RU" sz="3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0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Филимоново зовут</a:t>
            </a:r>
            <a:endParaRPr lang="ru-RU" sz="3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0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живут там мастерицы,</a:t>
            </a:r>
            <a:endParaRPr lang="ru-RU" sz="3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0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добро в дома несут.</a:t>
            </a:r>
            <a:endParaRPr lang="ru-RU" sz="3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0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добро там не простое,</a:t>
            </a:r>
            <a:endParaRPr lang="ru-RU" sz="3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0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не злато, серебро</a:t>
            </a:r>
            <a:endParaRPr lang="ru-RU" sz="3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000" b="1" i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Филимоновской</a:t>
            </a:r>
            <a:r>
              <a:rPr lang="ru-RU" sz="30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игрушкой</a:t>
            </a:r>
            <a:endParaRPr lang="ru-RU" sz="3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0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Называется оно!</a:t>
            </a:r>
            <a:endParaRPr lang="ru-RU" sz="3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5823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ACED0"/>
              </a:clrFrom>
              <a:clrTo>
                <a:srgbClr val="DACED0">
                  <a:alpha val="0"/>
                </a:srgbClr>
              </a:clrTo>
            </a:clrChange>
          </a:blip>
          <a:srcRect l="13314" r="10513"/>
          <a:stretch>
            <a:fillRect/>
          </a:stretch>
        </p:blipFill>
        <p:spPr>
          <a:xfrm>
            <a:off x="5000628" y="500042"/>
            <a:ext cx="3357586" cy="595944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33v.ru/uploads/38/38ddee6ab7c630bb08c19ce17103fe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6864"/>
          </a:xfrm>
          <a:prstGeom prst="rect">
            <a:avLst/>
          </a:prstGeom>
          <a:noFill/>
        </p:spPr>
      </p:pic>
      <p:pic>
        <p:nvPicPr>
          <p:cNvPr id="3" name="Рисунок 2" descr="fil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500174"/>
            <a:ext cx="3672408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1355202496_filimon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260648"/>
            <a:ext cx="3961010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87c2920846-russkij-stil-filimonovskaya-igrushka-kot-n54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3500438"/>
            <a:ext cx="3961010" cy="3054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33v.ru/uploads/38/38ddee6ab7c630bb08c19ce17103fe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68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00232" y="642918"/>
            <a:ext cx="5143535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«КОНИК-КАТАЛКА»</a:t>
            </a:r>
            <a:endParaRPr lang="ru-RU" sz="3200" dirty="0"/>
          </a:p>
        </p:txBody>
      </p:sp>
      <p:pic>
        <p:nvPicPr>
          <p:cNvPr id="4" name="Рисунок 3" descr="http://velesovskazes.ucoz.ru/Veles/Konik-katalka.jpg"/>
          <p:cNvPicPr/>
          <p:nvPr/>
        </p:nvPicPr>
        <p:blipFill>
          <a:blip r:embed="rId3" cstate="print">
            <a:clrChange>
              <a:clrFrom>
                <a:srgbClr val="F7F6C8"/>
              </a:clrFrom>
              <a:clrTo>
                <a:srgbClr val="F7F6C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2071678"/>
            <a:ext cx="6286544" cy="3805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33v.ru/uploads/38/38ddee6ab7c630bb08c19ce17103fe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68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214290"/>
            <a:ext cx="7929618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Просто диво - безделушка, зовут ее народная игрушка.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лесах синих зародилась из глины красной заводилась,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 песочка чистой речки, обжигалась в жаркой печке,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Краской яркой покрывалась, позолотой наряжалась.</a:t>
            </a:r>
          </a:p>
        </p:txBody>
      </p:sp>
      <p:pic>
        <p:nvPicPr>
          <p:cNvPr id="1028" name="Picture 4" descr="Фото с сайта: rusnardom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8874" y="2143116"/>
            <a:ext cx="6930711" cy="4391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33v.ru/uploads/38/38ddee6ab7c630bb08c19ce17103fe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6864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975"/>
          <a:stretch>
            <a:fillRect/>
          </a:stretch>
        </p:blipFill>
        <p:spPr>
          <a:xfrm rot="20763806">
            <a:off x="252216" y="788365"/>
            <a:ext cx="3732804" cy="2550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338489">
            <a:off x="4839349" y="955630"/>
            <a:ext cx="3906031" cy="25916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7555" y="3573016"/>
            <a:ext cx="3816424" cy="2924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33v.ru/uploads/38/38ddee6ab7c630bb08c19ce17103fe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68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28794" y="571480"/>
            <a:ext cx="4714907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«НЕВАЛЯШКА»</a:t>
            </a:r>
            <a:endParaRPr lang="ru-RU" sz="3200" dirty="0"/>
          </a:p>
        </p:txBody>
      </p:sp>
      <p:pic>
        <p:nvPicPr>
          <p:cNvPr id="16388" name="Picture 4" descr="https://megatoys24.ru/uploads/all/0a/01/0e/0a010ec1e032edafc7ec50048f87c4be.jpg"/>
          <p:cNvPicPr>
            <a:picLocks noChangeAspect="1" noChangeArrowheads="1"/>
          </p:cNvPicPr>
          <p:nvPr/>
        </p:nvPicPr>
        <p:blipFill>
          <a:blip r:embed="rId3" cstate="print"/>
          <a:srcRect l="25000" r="26250"/>
          <a:stretch>
            <a:fillRect/>
          </a:stretch>
        </p:blipFill>
        <p:spPr bwMode="auto">
          <a:xfrm>
            <a:off x="2571736" y="1571612"/>
            <a:ext cx="3714776" cy="5000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33v.ru/uploads/38/38ddee6ab7c630bb08c19ce17103fe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6864"/>
          </a:xfrm>
          <a:prstGeom prst="rect">
            <a:avLst/>
          </a:prstGeom>
          <a:noFill/>
        </p:spPr>
      </p:pic>
      <p:pic>
        <p:nvPicPr>
          <p:cNvPr id="17410" name="Picture 2" descr="http://xn--80afd4affbbat.xn--p1ai/uploads/medium_editor_image/image/2411/6C-0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00042"/>
            <a:ext cx="8397104" cy="5857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33v.ru/uploads/38/38ddee6ab7c630bb08c19ce17103fe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68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642918"/>
            <a:ext cx="4000528" cy="6050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Алый шелковый платочек, яркий сарафан в цветочек,</a:t>
            </a:r>
          </a:p>
          <a:p>
            <a:pPr algn="ctr">
              <a:lnSpc>
                <a:spcPct val="110000"/>
              </a:lnSpc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Упирается рука   в деревянные бока.</a:t>
            </a:r>
          </a:p>
          <a:p>
            <a:pPr algn="ctr">
              <a:lnSpc>
                <a:spcPct val="110000"/>
              </a:lnSpc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внутри секреты есть: может три, а может шесть.</a:t>
            </a:r>
          </a:p>
          <a:p>
            <a:pPr algn="ctr">
              <a:lnSpc>
                <a:spcPct val="110000"/>
              </a:lnSpc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Разрумянилась немножко, кто это….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876" y="731879"/>
            <a:ext cx="3959300" cy="5697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33v.ru/uploads/38/38ddee6ab7c630bb08c19ce17103fe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68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43042" y="357166"/>
            <a:ext cx="542928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ВЯТСКАЯ МАТРЕШКА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928670"/>
            <a:ext cx="8358246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Вятская матрешка – наиболее северная из всех Российских матрешек. Она изображает девушку-северянку с мягкой застенчивой улыбкой. Ее милое приветливое личико завораживает и притягивает.</a:t>
            </a:r>
            <a:endParaRPr lang="ru-RU" sz="2400" dirty="0"/>
          </a:p>
        </p:txBody>
      </p:sp>
      <p:pic>
        <p:nvPicPr>
          <p:cNvPr id="5" name="Picture 4" descr="D:\НА ПРЕЗЕНТАЦИЮ\вятская матрешка\вят. м 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686" b="8459"/>
          <a:stretch>
            <a:fillRect/>
          </a:stretch>
        </p:blipFill>
        <p:spPr bwMode="auto">
          <a:xfrm>
            <a:off x="1857356" y="2643182"/>
            <a:ext cx="5357850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33v.ru/uploads/38/38ddee6ab7c630bb08c19ce17103fe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6864"/>
          </a:xfrm>
          <a:prstGeom prst="rect">
            <a:avLst/>
          </a:prstGeom>
          <a:noFill/>
        </p:spPr>
      </p:pic>
      <p:pic>
        <p:nvPicPr>
          <p:cNvPr id="3" name="Объект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285728"/>
            <a:ext cx="8572560" cy="635798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33v.ru/uploads/38/38ddee6ab7c630bb08c19ce17103fe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6864"/>
          </a:xfrm>
          <a:prstGeom prst="rect">
            <a:avLst/>
          </a:prstGeom>
          <a:noFill/>
        </p:spPr>
      </p:pic>
      <p:pic>
        <p:nvPicPr>
          <p:cNvPr id="3" name="Рисунок 2" descr="вятская матрешк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214290"/>
            <a:ext cx="8429684" cy="6340123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33v.ru/uploads/38/38ddee6ab7c630bb08c19ce17103fe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68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571480"/>
            <a:ext cx="3929090" cy="56323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из тихого, зеленого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Городка Семёнова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в гости к вам пришла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Букет цветов садовых 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розовых, бардовых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подарок принесла!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44" r="12793"/>
          <a:stretch>
            <a:fillRect/>
          </a:stretch>
        </p:blipFill>
        <p:spPr>
          <a:xfrm>
            <a:off x="4714876" y="428604"/>
            <a:ext cx="4000528" cy="6072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33v.ru/uploads/38/38ddee6ab7c630bb08c19ce17103fe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6864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908" y="785794"/>
            <a:ext cx="8497372" cy="542928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33v.ru/uploads/38/38ddee6ab7c630bb08c19ce17103fe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68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642918"/>
            <a:ext cx="3571900" cy="550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я подружки из Майдана,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Могу я стать звездой экрана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Украшен мой наряд цветами,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Сияющими лепестками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ягодами разными, спелыми и красными!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79278757_pohlov___maydanovskay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68" t="7937" r="15259" b="11374"/>
          <a:stretch>
            <a:fillRect/>
          </a:stretch>
        </p:blipFill>
        <p:spPr>
          <a:xfrm>
            <a:off x="5143504" y="642918"/>
            <a:ext cx="3214710" cy="542928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279</Words>
  <Application>Microsoft Office PowerPoint</Application>
  <PresentationFormat>Экран (4:3)</PresentationFormat>
  <Paragraphs>51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</dc:creator>
  <cp:lastModifiedBy>Пользователь Windows</cp:lastModifiedBy>
  <cp:revision>8</cp:revision>
  <dcterms:created xsi:type="dcterms:W3CDTF">2017-11-11T15:22:37Z</dcterms:created>
  <dcterms:modified xsi:type="dcterms:W3CDTF">2023-11-04T09:38:30Z</dcterms:modified>
</cp:coreProperties>
</file>