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mb dir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review-planet.ru/category/rossiya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071546"/>
            <a:ext cx="7854696" cy="1857388"/>
          </a:xfrm>
        </p:spPr>
        <p:txBody>
          <a:bodyPr>
            <a:normAutofit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Семь главных </a:t>
            </a:r>
          </a:p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рек России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3214686"/>
            <a:ext cx="764386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ru-RU" sz="2600" b="1" i="1" dirty="0" smtClean="0"/>
              <a:t> — одна из самых </a:t>
            </a:r>
            <a:r>
              <a:rPr lang="ru-RU" sz="2600" b="1" i="1" dirty="0" err="1" smtClean="0"/>
              <a:t>водообеспеченных</a:t>
            </a:r>
            <a:r>
              <a:rPr lang="ru-RU" sz="2600" b="1" i="1" dirty="0" smtClean="0"/>
              <a:t> стран мира, на ее территории находится около 2,5 </a:t>
            </a:r>
            <a:r>
              <a:rPr lang="ru-RU" sz="2600" b="1" i="1" dirty="0" err="1" smtClean="0"/>
              <a:t>млн</a:t>
            </a:r>
            <a:r>
              <a:rPr lang="ru-RU" sz="2600" b="1" i="1" dirty="0" smtClean="0"/>
              <a:t> рек. Страна обладает почти самыми большими запасами пресной воды. Поверхностные воды занимают 12,4 % территории России, при этом 84 % поверхностных вод сосредоточено к востоку от Урала.</a:t>
            </a:r>
            <a:endParaRPr lang="ru-RU" sz="2600" b="1" i="1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днеп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643998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928670"/>
            <a:ext cx="110337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Ока</a:t>
            </a:r>
            <a:endParaRPr lang="ru-RU" sz="2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о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715436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ок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643998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785794"/>
            <a:ext cx="13608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Енисей</a:t>
            </a:r>
            <a:endParaRPr lang="ru-RU" sz="2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енисей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715436" cy="530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енис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8715436" cy="5500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785794"/>
            <a:ext cx="10085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Урал</a:t>
            </a:r>
            <a:endParaRPr lang="ru-RU" sz="2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ур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8715436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урал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8715436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857232"/>
            <a:ext cx="21794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Озеро Байкал</a:t>
            </a:r>
            <a:endParaRPr lang="ru-RU" sz="2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review-planet.ru/wp-content/uploads/2011/06/%D0%BC%D0%BE%D1%80%D0%B4%D0%B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8643998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857232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Озеро Байкал является самым глубоким озером на всей планете. А живописный вид, который открывается перед путешественником, вышедшем на берег Байкала, остается в памяти на всю жизнь.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review-planet.ru/wp-content/uploads/2011/06/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8715436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Так же Байкал это самый крупный резерв пресной воды. Находится озеро Байкал в 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России</a:t>
            </a:r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«Море» — так зовут это огромное озеро все местные жители. Оно лежит в гористых берегах. Высокие хребты, покрытые тайгой и на верху посыпанные снегом отражаются в синей воде если она не взбудоражена ветром.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review-planet.ru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8572560" cy="468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Волга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волга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8715436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85794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Холодная вода похожа на жидкое стекло: сквозь нее весной видно в глубь на сорок метров. Длина озера составляет 636 км, а максимальная ширина  81 км. 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review-planet.ru/wp-content/uploads/2011/06/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857364"/>
            <a:ext cx="878687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Байкал расположился на высоте 455 метров над уровнем моря. Впадина Байкала содержит в себе самое большое на нашей планете скопление пресной воды. По площади Байкал в тринадцать раз меньше Балтийского моря, но по объему воды превосходит его.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review-planet.ru/wp-content/uploads/2011/06/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285992"/>
            <a:ext cx="8715436" cy="435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Вода Байкала довольно холодная, температура воды летом не превышает +15°C.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review-planet.ru/wp-content/uploads/2011/06/16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8715436" cy="499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Озеро Байкал красивое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8643998" cy="564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norden-wind.ru/02_Russia/r09/resort/1_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8643938" cy="5572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z\Desktop\волга.png"/>
          <p:cNvPicPr>
            <a:picLocks noChangeAspect="1" noChangeArrowheads="1"/>
          </p:cNvPicPr>
          <p:nvPr/>
        </p:nvPicPr>
        <p:blipFill>
          <a:blip r:embed="rId2" cstate="print"/>
          <a:srcRect l="24366" r="27741" b="30187"/>
          <a:stretch>
            <a:fillRect/>
          </a:stretch>
        </p:blipFill>
        <p:spPr bwMode="auto">
          <a:xfrm>
            <a:off x="357158" y="857232"/>
            <a:ext cx="8501122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3"/>
            <a:ext cx="80010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Главная река России — Волга. Одна из крупнейших рек земного шара и самая большая в Европе.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волга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26" y="1714488"/>
            <a:ext cx="8786874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116" y="785794"/>
            <a:ext cx="166595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Амур</a:t>
            </a:r>
            <a:endParaRPr lang="ru-RU" sz="2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аму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572560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амур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8715436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7" y="857232"/>
            <a:ext cx="8919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Дон</a:t>
            </a:r>
            <a:endParaRPr lang="ru-RU" sz="2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дон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8715436" cy="5172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дон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857256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785794"/>
            <a:ext cx="1172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Днепр</a:t>
            </a:r>
            <a:endParaRPr lang="ru-RU" sz="26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днепр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643998" cy="5143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</TotalTime>
  <Words>183</Words>
  <Application>Microsoft Office PowerPoint</Application>
  <PresentationFormat>Экран (4:3)</PresentationFormat>
  <Paragraphs>19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 </vt:lpstr>
      <vt:lpstr>Волга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z</dc:creator>
  <cp:lastModifiedBy>z</cp:lastModifiedBy>
  <cp:revision>11</cp:revision>
  <dcterms:created xsi:type="dcterms:W3CDTF">2015-11-04T10:20:28Z</dcterms:created>
  <dcterms:modified xsi:type="dcterms:W3CDTF">2015-11-04T12:07:38Z</dcterms:modified>
</cp:coreProperties>
</file>