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0" r:id="rId4"/>
    <p:sldId id="259" r:id="rId5"/>
    <p:sldId id="262" r:id="rId6"/>
    <p:sldId id="261" r:id="rId7"/>
    <p:sldId id="268" r:id="rId8"/>
    <p:sldId id="267" r:id="rId9"/>
    <p:sldId id="266" r:id="rId10"/>
    <p:sldId id="265" r:id="rId11"/>
    <p:sldId id="270" r:id="rId12"/>
    <p:sldId id="269" r:id="rId13"/>
    <p:sldId id="264" r:id="rId14"/>
    <p:sldId id="258" r:id="rId15"/>
    <p:sldId id="273" r:id="rId16"/>
    <p:sldId id="272" r:id="rId17"/>
    <p:sldId id="271" r:id="rId18"/>
    <p:sldId id="276" r:id="rId19"/>
    <p:sldId id="275" r:id="rId20"/>
    <p:sldId id="274" r:id="rId21"/>
    <p:sldId id="280" r:id="rId22"/>
    <p:sldId id="279" r:id="rId23"/>
    <p:sldId id="278" r:id="rId24"/>
    <p:sldId id="277" r:id="rId25"/>
    <p:sldId id="283" r:id="rId26"/>
    <p:sldId id="282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785794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«Назови одним словом»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sun9-33.userapi.com/c845120/v845120888/31785/CcOUYOLMdX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3286148" cy="25717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Рисунок 8" descr="https://sun9-57.userapi.com/c845120/v845120888/31773/_Bl-jcKMX-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571876"/>
            <a:ext cx="3286800" cy="257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img1.liveinternet.ru/images/foto/c/1/apps/5/10/5010521_getimage_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757242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img0.liveinternet.ru/images/foto/c/1/apps/5/10/5010522_getimage_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480"/>
            <a:ext cx="750099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img1.liveinternet.ru/images/foto/c/1/apps/5/10/5010523_getimage_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8"/>
            <a:ext cx="757242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img0.liveinternet.ru/images/foto/c/1/apps/5/10/5010524_getimage_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14356"/>
            <a:ext cx="75724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img1.liveinternet.ru/images/foto/c/1/apps/5/10/5010525_getimage_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64386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z\Desktop\насекомы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6438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z\Desktop\обувь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7786742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z\Desktop\дик.животны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7643866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z\Desktop\кондитерск.издел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764386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z\Desktop\посуд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356"/>
            <a:ext cx="7429552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500042"/>
            <a:ext cx="8215370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47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47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понимать обобщающие слова (одежда, посуда, мебель, птицы, овощи, фрукты и т.п.);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47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учить классифицировать предметы;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47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учить соотносить форму предметов с известными геометрическими фигурами: тарелка – круг, платок – квадрат, мяч – шар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47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продолжать знакомить детей с предметами ближайшего окружения, их назначением;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47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расширять представления о растениях, животных, насекомых, птицах, овощах, фруктах и др.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47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развивать у детей внимание, память, логическое мышление, речь;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47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эстетическое восприятие; обращать внимание детей на красоту окружающих предметов (игрушки), объектов природы (растения, животные), вызывать чувство радости.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47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интерес к игре.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47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Правила игры: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47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игроков: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и более.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47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Раздать карточки и предложить ребенку: -  назвать одним словом что (кто) изображено на картинке;  - рассказать о растениях, животных, насекомых, птицах, овощах, фруктах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- соотнести форму предметов с геометрическими фигурами: тарелка – круг, платок – квадрат, мяч – шар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- назвать предметы на картинке одним словом.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47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 атрибуты: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47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Карточки, на которых изображены определённые группы предметов.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z\Desktop\фрукт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715304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z\Desktop\гриб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356"/>
            <a:ext cx="7429552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z\Desktop\букв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7643866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z\Desktop\листочк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7643866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z\Desktop\головные убор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7858180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z\Desktop\мебель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7643866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z\Desktop\птиц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7572428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z\Desktop\цифр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7500990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img0.liveinternet.ru/images/foto/c/1/apps/5/10/5010514_getimage_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76438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img1.liveinternet.ru/images/foto/c/1/apps/5/10/5010515_getimage_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814393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img0.liveinternet.ru/images/foto/c/1/apps/5/10/5010516_getimage_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778674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img1.liveinternet.ru/images/foto/c/1/apps/5/10/5010517_getimage_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480"/>
            <a:ext cx="757242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img0.liveinternet.ru/images/foto/c/1/apps/5/10/5010518_getimage_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7572428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img1.liveinternet.ru/images/foto/c/1/apps/5/10/5010519_getimage_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750099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70891_top-fon-com-p-fon-dizain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like.net/uploads/posts/2022-11/1669011929_3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img0.liveinternet.ru/images/foto/c/1/apps/5/10/5010520_getimage_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77153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</Words>
  <PresentationFormat>Экран (4:3)</PresentationFormat>
  <Paragraphs>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Пользователь Windows</cp:lastModifiedBy>
  <cp:revision>4</cp:revision>
  <dcterms:created xsi:type="dcterms:W3CDTF">2023-03-05T05:44:46Z</dcterms:created>
  <dcterms:modified xsi:type="dcterms:W3CDTF">2023-03-05T06:07:34Z</dcterms:modified>
</cp:coreProperties>
</file>