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3" r:id="rId3"/>
    <p:sldId id="259" r:id="rId4"/>
    <p:sldId id="264" r:id="rId5"/>
    <p:sldId id="271" r:id="rId6"/>
    <p:sldId id="266" r:id="rId7"/>
    <p:sldId id="270" r:id="rId8"/>
    <p:sldId id="269" r:id="rId9"/>
    <p:sldId id="268" r:id="rId10"/>
    <p:sldId id="267" r:id="rId11"/>
    <p:sldId id="262" r:id="rId12"/>
    <p:sldId id="261" r:id="rId13"/>
    <p:sldId id="258" r:id="rId14"/>
    <p:sldId id="265" r:id="rId15"/>
    <p:sldId id="27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ransition spd="med">
    <p:pull/>
  </p:transition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A4A8B7-B8D8-4B8A-A51E-CD3D76463D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C6D11FA-D985-4200-A8AE-51977D0042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1618C1-CE46-47AC-B00D-E8557BD2B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3236" y="-20783"/>
            <a:ext cx="12455236" cy="68787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EF57F7-9F26-4E88-8427-138134D7B8B0}"/>
              </a:ext>
            </a:extLst>
          </p:cNvPr>
          <p:cNvSpPr txBox="1"/>
          <p:nvPr/>
        </p:nvSpPr>
        <p:spPr>
          <a:xfrm>
            <a:off x="2142259" y="125858"/>
            <a:ext cx="7907482" cy="104907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ts val="2040"/>
              </a:lnSpc>
              <a:spcAft>
                <a:spcPts val="800"/>
              </a:spcAft>
            </a:pPr>
            <a:r>
              <a:rPr lang="ru-RU" sz="1400" cap="small" spc="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дошкольное общеобразовательное автономное учреждение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43205" algn="ctr">
              <a:lnSpc>
                <a:spcPts val="2040"/>
              </a:lnSpc>
              <a:spcAft>
                <a:spcPts val="800"/>
              </a:spcAft>
            </a:pPr>
            <a:r>
              <a:rPr lang="ru-RU" sz="1400" cap="small" spc="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«детский сад № 12 «журавушка» комбинированного вида г. </a:t>
            </a:r>
            <a:r>
              <a:rPr lang="ru-RU" sz="1400" cap="small" spc="2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орска</a:t>
            </a:r>
            <a:r>
              <a:rPr lang="ru-RU" sz="1400" cap="small" spc="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43205">
              <a:lnSpc>
                <a:spcPts val="2040"/>
              </a:lnSpc>
              <a:spcAft>
                <a:spcPts val="800"/>
              </a:spcAft>
            </a:pPr>
            <a:r>
              <a:rPr lang="ru-RU" sz="1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A5268F-8E51-422F-8A69-DEAA2AEDE412}"/>
              </a:ext>
            </a:extLst>
          </p:cNvPr>
          <p:cNvSpPr txBox="1"/>
          <p:nvPr/>
        </p:nvSpPr>
        <p:spPr>
          <a:xfrm>
            <a:off x="1751012" y="1376986"/>
            <a:ext cx="9079923" cy="156966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prstTxWarp prst="textCanUp">
              <a:avLst/>
            </a:prstTxWarp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Презентация к ОД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«Кукла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благополучница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народная тряпичная кукла своими руками»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средней группы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EB3653-7253-4ED9-A98A-28ECDF70923E}"/>
              </a:ext>
            </a:extLst>
          </p:cNvPr>
          <p:cNvSpPr txBox="1"/>
          <p:nvPr/>
        </p:nvSpPr>
        <p:spPr>
          <a:xfrm>
            <a:off x="8117032" y="5334001"/>
            <a:ext cx="3865418" cy="120032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Подготовил : воспитатель</a:t>
            </a:r>
          </a:p>
          <a:p>
            <a:pPr algn="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квалификационной категории  МДОАУ</a:t>
            </a:r>
          </a:p>
          <a:p>
            <a:pPr algn="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«Д/с № 12»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Исенгулова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B122D24-9876-4205-9D46-874A2C8D98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727" b="33738"/>
          <a:stretch/>
        </p:blipFill>
        <p:spPr>
          <a:xfrm>
            <a:off x="66702" y="3203183"/>
            <a:ext cx="8050330" cy="3232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5119471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A4A8B7-B8D8-4B8A-A51E-CD3D76463D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C6D11FA-D985-4200-A8AE-51977D0042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1618C1-CE46-47AC-B00D-E8557BD2B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55236" cy="68787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9A127E-2B48-4735-894E-43457CAD7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05" y="81585"/>
            <a:ext cx="4847360" cy="6463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10BABC-B7D1-46C9-91E6-0A86D7E4FBBE}"/>
              </a:ext>
            </a:extLst>
          </p:cNvPr>
          <p:cNvSpPr txBox="1"/>
          <p:nvPr/>
        </p:nvSpPr>
        <p:spPr>
          <a:xfrm>
            <a:off x="5833592" y="202156"/>
            <a:ext cx="6425118" cy="3046988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Делалась к празднику</a:t>
            </a:r>
          </a:p>
          <a:p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Кукла – Масленица Домашняя</a:t>
            </a:r>
          </a:p>
          <a:p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лыка да из соломы её мастерили</a:t>
            </a:r>
          </a:p>
          <a:p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в доме на видном месте хранили.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5BED91-E2E8-47C3-A529-4546EDE65B88}"/>
              </a:ext>
            </a:extLst>
          </p:cNvPr>
          <p:cNvSpPr txBox="1"/>
          <p:nvPr/>
        </p:nvSpPr>
        <p:spPr>
          <a:xfrm>
            <a:off x="5025249" y="3499539"/>
            <a:ext cx="6324600" cy="2862322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Масленица. Существует еще и традиция, от масленицы к масленице, хранить в семье домашнюю куклу-</a:t>
            </a:r>
            <a:r>
              <a:rPr lang="ru-RU" b="1" dirty="0" err="1">
                <a:solidFill>
                  <a:schemeClr val="bg1"/>
                </a:solidFill>
              </a:rPr>
              <a:t>мотанку</a:t>
            </a:r>
            <a:r>
              <a:rPr lang="ru-RU" b="1" dirty="0">
                <a:solidFill>
                  <a:schemeClr val="bg1"/>
                </a:solidFill>
              </a:rPr>
              <a:t>, которую называют масленица. Она символизирует собой все блага приходящей весны и тепла: достаток, плодородие, здоровье и, одновременно, защиту для жилища и людей.</a:t>
            </a:r>
          </a:p>
          <a:p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Такую куклу изготавливали на сам праздник и бережно хранили в доме на протяжении всего года, чтобы затем, накануне масленицы, сжечь или сплавить по реке подобную </a:t>
            </a:r>
            <a:r>
              <a:rPr lang="ru-RU" b="1" dirty="0" err="1">
                <a:solidFill>
                  <a:schemeClr val="bg1"/>
                </a:solidFill>
              </a:rPr>
              <a:t>мотанку</a:t>
            </a:r>
            <a:r>
              <a:rPr lang="ru-RU" b="1" dirty="0">
                <a:solidFill>
                  <a:schemeClr val="bg1"/>
                </a:solidFill>
              </a:rPr>
              <a:t> и создать новую</a:t>
            </a:r>
          </a:p>
        </p:txBody>
      </p:sp>
    </p:spTree>
    <p:extLst>
      <p:ext uri="{BB962C8B-B14F-4D97-AF65-F5344CB8AC3E}">
        <p14:creationId xmlns:p14="http://schemas.microsoft.com/office/powerpoint/2010/main" val="1306156981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A4A8B7-B8D8-4B8A-A51E-CD3D76463D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C6D11FA-D985-4200-A8AE-51977D0042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1618C1-CE46-47AC-B00D-E8557BD2B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783"/>
            <a:ext cx="12455236" cy="68787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E97EB8-7898-444B-824A-0AC906F8CD25}"/>
              </a:ext>
            </a:extLst>
          </p:cNvPr>
          <p:cNvSpPr txBox="1"/>
          <p:nvPr/>
        </p:nvSpPr>
        <p:spPr>
          <a:xfrm>
            <a:off x="6719455" y="1842655"/>
            <a:ext cx="4943302" cy="1586346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none" rtlCol="0">
            <a:prstTxWarp prst="textChevron">
              <a:avLst>
                <a:gd name="adj" fmla="val 0"/>
              </a:avLst>
            </a:prstTxWarp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Кукла</a:t>
            </a:r>
          </a:p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Пеленашка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512FEC-E5FA-4CFB-8084-96A641CEA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769" y="166476"/>
            <a:ext cx="4736177" cy="63149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89957782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A4A8B7-B8D8-4B8A-A51E-CD3D76463D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C6D11FA-D985-4200-A8AE-51977D0042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1618C1-CE46-47AC-B00D-E8557BD2B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864"/>
            <a:ext cx="12455236" cy="68787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C79AB3-CAC6-4206-A22C-7B90B307700D}"/>
              </a:ext>
            </a:extLst>
          </p:cNvPr>
          <p:cNvSpPr txBox="1"/>
          <p:nvPr/>
        </p:nvSpPr>
        <p:spPr>
          <a:xfrm>
            <a:off x="2261754" y="325583"/>
            <a:ext cx="7200900" cy="110143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prstTxWarp prst="textChevronInverted">
              <a:avLst>
                <a:gd name="adj" fmla="val 90151"/>
              </a:avLst>
            </a:prstTxWarp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НАРОДНАЯ ИГРА </a:t>
            </a:r>
          </a:p>
          <a:p>
            <a:r>
              <a:rPr lang="ru-RU" b="1" dirty="0">
                <a:solidFill>
                  <a:schemeClr val="bg1"/>
                </a:solidFill>
              </a:rPr>
              <a:t>«МАЛАНЬЯ»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8E8A69-17E6-453A-9764-35C687410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36" y="1300785"/>
            <a:ext cx="3694496" cy="294462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63A4A49-D69B-49DE-8718-013F8EC8B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6205" y="1503221"/>
            <a:ext cx="3439031" cy="26857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805BACA-00D0-49B7-AE20-6DEA53D898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1180" y="1215462"/>
            <a:ext cx="4112876" cy="330054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5FAFE8-7258-48B8-A0C9-ABB801A1F2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521" y="3670035"/>
            <a:ext cx="4139280" cy="331881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E8EAD87-7117-4136-AAEC-38FEF23811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242" y="3341715"/>
            <a:ext cx="4541611" cy="369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59370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A4A8B7-B8D8-4B8A-A51E-CD3D76463D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C6D11FA-D985-4200-A8AE-51977D0042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1618C1-CE46-47AC-B00D-E8557BD2B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40" y="0"/>
            <a:ext cx="12455236" cy="68787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2EA09D-4771-478B-A504-B0178C152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2233" y="155081"/>
            <a:ext cx="4813151" cy="37760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54630B-EC09-4BB1-BE16-9F82E0F1F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9091" y="2820038"/>
            <a:ext cx="3726979" cy="27952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E42EE5-D787-4126-8BC3-5F7961481F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746" y="3429000"/>
            <a:ext cx="4050640" cy="31241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26E52C-CB01-4813-A2E0-04793334B9A0}"/>
              </a:ext>
            </a:extLst>
          </p:cNvPr>
          <p:cNvSpPr txBox="1"/>
          <p:nvPr/>
        </p:nvSpPr>
        <p:spPr>
          <a:xfrm>
            <a:off x="1737387" y="631359"/>
            <a:ext cx="5036187" cy="1077218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Ребята помогают Василисе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нарядить кукол</a:t>
            </a:r>
          </a:p>
        </p:txBody>
      </p:sp>
    </p:spTree>
    <p:extLst>
      <p:ext uri="{BB962C8B-B14F-4D97-AF65-F5344CB8AC3E}">
        <p14:creationId xmlns:p14="http://schemas.microsoft.com/office/powerpoint/2010/main" val="1697566577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A4A8B7-B8D8-4B8A-A51E-CD3D76463D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C6D11FA-D985-4200-A8AE-51977D0042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1618C1-CE46-47AC-B00D-E8557BD2B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55236" cy="68787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EB0B69-EA89-4F06-BF53-79A2EF44B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205" y="1234226"/>
            <a:ext cx="7273637" cy="56099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C6CAF7-2398-422F-AAE6-FC9AC496789C}"/>
              </a:ext>
            </a:extLst>
          </p:cNvPr>
          <p:cNvSpPr txBox="1"/>
          <p:nvPr/>
        </p:nvSpPr>
        <p:spPr>
          <a:xfrm>
            <a:off x="2854036" y="244209"/>
            <a:ext cx="6800995" cy="91381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prstTxWarp prst="textChevron">
              <a:avLst>
                <a:gd name="adj" fmla="val 352"/>
              </a:avLst>
            </a:prstTxWarp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Куклы – просто загляденье!</a:t>
            </a:r>
          </a:p>
        </p:txBody>
      </p:sp>
    </p:spTree>
    <p:extLst>
      <p:ext uri="{BB962C8B-B14F-4D97-AF65-F5344CB8AC3E}">
        <p14:creationId xmlns:p14="http://schemas.microsoft.com/office/powerpoint/2010/main" val="2091590394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A4A8B7-B8D8-4B8A-A51E-CD3D76463D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C6D11FA-D985-4200-A8AE-51977D0042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1618C1-CE46-47AC-B00D-E8557BD2B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618" y="0"/>
            <a:ext cx="12455236" cy="68787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C6CAF7-2398-422F-AAE6-FC9AC496789C}"/>
              </a:ext>
            </a:extLst>
          </p:cNvPr>
          <p:cNvSpPr txBox="1"/>
          <p:nvPr/>
        </p:nvSpPr>
        <p:spPr>
          <a:xfrm>
            <a:off x="3260868" y="579539"/>
            <a:ext cx="6800995" cy="91381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prstTxWarp prst="textChevron">
              <a:avLst>
                <a:gd name="adj" fmla="val 352"/>
              </a:avLst>
            </a:prstTxWarp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Спасибо за внимание !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E98DBE7-F806-40DC-B872-9018FAAEC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76" y="1685924"/>
            <a:ext cx="3028950" cy="43243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C9BED5-1EDF-4B00-82DF-879BA94FCDE1}"/>
              </a:ext>
            </a:extLst>
          </p:cNvPr>
          <p:cNvSpPr txBox="1"/>
          <p:nvPr/>
        </p:nvSpPr>
        <p:spPr>
          <a:xfrm>
            <a:off x="6661365" y="34290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D78D2C-3D54-4C37-AEBD-8AA9FDB73CF3}"/>
              </a:ext>
            </a:extLst>
          </p:cNvPr>
          <p:cNvSpPr txBox="1"/>
          <p:nvPr/>
        </p:nvSpPr>
        <p:spPr>
          <a:xfrm>
            <a:off x="4275680" y="2949475"/>
            <a:ext cx="6317672" cy="230832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Пусть эта кукла 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дом удачу и достаток принесет -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очаг домашний сбережет.</a:t>
            </a:r>
          </a:p>
        </p:txBody>
      </p:sp>
    </p:spTree>
    <p:extLst>
      <p:ext uri="{BB962C8B-B14F-4D97-AF65-F5344CB8AC3E}">
        <p14:creationId xmlns:p14="http://schemas.microsoft.com/office/powerpoint/2010/main" val="1374320003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A4A8B7-B8D8-4B8A-A51E-CD3D76463D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C6D11FA-D985-4200-A8AE-51977D0042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1618C1-CE46-47AC-B00D-E8557BD2B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55236" cy="68787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69671B-3697-4DD4-9875-3E61C280F6ED}"/>
              </a:ext>
            </a:extLst>
          </p:cNvPr>
          <p:cNvSpPr txBox="1"/>
          <p:nvPr/>
        </p:nvSpPr>
        <p:spPr>
          <a:xfrm>
            <a:off x="1751012" y="303255"/>
            <a:ext cx="3726873" cy="113069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ПРИВЕТСТВИЕ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4A0D8F-BC09-4E86-B6F3-610FD4CD3E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618" y="951729"/>
            <a:ext cx="5266089" cy="33232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6DF49A1-8B64-4356-B36F-91577FDDB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293" y="1720855"/>
            <a:ext cx="5310501" cy="464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920682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A4A8B7-B8D8-4B8A-A51E-CD3D76463D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C6D11FA-D985-4200-A8AE-51977D0042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1618C1-CE46-47AC-B00D-E8557BD2B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55236" cy="68787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BC8D91-8FA5-42E5-A7D5-8DE0F7429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233" y="374221"/>
            <a:ext cx="4831457" cy="62192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1EBDF4-3B64-47AB-8E05-089264545B23}"/>
              </a:ext>
            </a:extLst>
          </p:cNvPr>
          <p:cNvSpPr txBox="1"/>
          <p:nvPr/>
        </p:nvSpPr>
        <p:spPr>
          <a:xfrm>
            <a:off x="6428990" y="537097"/>
            <a:ext cx="5458690" cy="1554939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prstTxWarp prst="textDeflateBottom">
              <a:avLst>
                <a:gd name="adj" fmla="val 94823"/>
              </a:avLst>
            </a:prstTxWarp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КУКЛА ВАСИЛИСА</a:t>
            </a:r>
          </a:p>
        </p:txBody>
      </p:sp>
    </p:spTree>
    <p:extLst>
      <p:ext uri="{BB962C8B-B14F-4D97-AF65-F5344CB8AC3E}">
        <p14:creationId xmlns:p14="http://schemas.microsoft.com/office/powerpoint/2010/main" val="136323883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A4A8B7-B8D8-4B8A-A51E-CD3D76463D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C6D11FA-D985-4200-A8AE-51977D0042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1618C1-CE46-47AC-B00D-E8557BD2B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55236" cy="68787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6B9210-8C85-4798-81C5-28509E2D7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896" y="1600201"/>
            <a:ext cx="7556067" cy="49131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7EB28F-0DB4-4D14-8E6C-9E21F2000CF8}"/>
              </a:ext>
            </a:extLst>
          </p:cNvPr>
          <p:cNvSpPr txBox="1"/>
          <p:nvPr/>
        </p:nvSpPr>
        <p:spPr>
          <a:xfrm>
            <a:off x="4109459" y="249540"/>
            <a:ext cx="5486400" cy="13715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ИГРА « Из чего какая кукла?»</a:t>
            </a:r>
          </a:p>
        </p:txBody>
      </p:sp>
    </p:spTree>
    <p:extLst>
      <p:ext uri="{BB962C8B-B14F-4D97-AF65-F5344CB8AC3E}">
        <p14:creationId xmlns:p14="http://schemas.microsoft.com/office/powerpoint/2010/main" val="1957492735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A4A8B7-B8D8-4B8A-A51E-CD3D76463D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C6D11FA-D985-4200-A8AE-51977D0042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1618C1-CE46-47AC-B00D-E8557BD2B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55236" cy="68787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9C4C46-8525-4FBA-B6D0-0C4665FBF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196" y="1749679"/>
            <a:ext cx="8930843" cy="45957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EA9945-BD69-494B-B635-D7FD52AEB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6759" y="4946072"/>
            <a:ext cx="1391005" cy="3433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413E5C-306F-46A7-B4FC-EB2F091052AE}"/>
              </a:ext>
            </a:extLst>
          </p:cNvPr>
          <p:cNvSpPr txBox="1"/>
          <p:nvPr/>
        </p:nvSpPr>
        <p:spPr>
          <a:xfrm>
            <a:off x="2867891" y="512618"/>
            <a:ext cx="6927272" cy="769441"/>
          </a:xfrm>
          <a:prstGeom prst="rect">
            <a:avLst/>
          </a:prstGeom>
          <a:solidFill>
            <a:srgbClr val="9A0000"/>
          </a:solidFill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Куклы просто загляденье!</a:t>
            </a:r>
          </a:p>
        </p:txBody>
      </p:sp>
    </p:spTree>
    <p:extLst>
      <p:ext uri="{BB962C8B-B14F-4D97-AF65-F5344CB8AC3E}">
        <p14:creationId xmlns:p14="http://schemas.microsoft.com/office/powerpoint/2010/main" val="2342466591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A4A8B7-B8D8-4B8A-A51E-CD3D76463D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C6D11FA-D985-4200-A8AE-51977D0042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1618C1-CE46-47AC-B00D-E8557BD2B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55236" cy="68787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4408F5-F824-4CC5-AB09-3B89735A0625}"/>
              </a:ext>
            </a:extLst>
          </p:cNvPr>
          <p:cNvSpPr txBox="1"/>
          <p:nvPr/>
        </p:nvSpPr>
        <p:spPr>
          <a:xfrm>
            <a:off x="0" y="183100"/>
            <a:ext cx="5081154" cy="369331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i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-apple-system"/>
              </a:rPr>
              <a:t>Ну а эта куколка – куколка с секретом!</a:t>
            </a:r>
            <a:br>
              <a:rPr lang="ru-RU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ru-RU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i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-apple-system"/>
              </a:rPr>
              <a:t>Внутри </a:t>
            </a:r>
            <a:r>
              <a:rPr lang="ru-RU" sz="2400" i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-apple-system"/>
              </a:rPr>
              <a:t>Благополучницы</a:t>
            </a:r>
            <a:r>
              <a:rPr lang="ru-RU" sz="2400" i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-apple-system"/>
              </a:rPr>
              <a:t> спрятана монета.</a:t>
            </a:r>
            <a:br>
              <a:rPr lang="ru-RU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ru-RU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i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-apple-system"/>
              </a:rPr>
              <a:t>В дом удачу и достаток принесет -</a:t>
            </a:r>
            <a:br>
              <a:rPr lang="ru-RU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ru-RU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i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-apple-system"/>
              </a:rPr>
              <a:t>И очаг домашний сбережет.</a:t>
            </a:r>
            <a:br>
              <a:rPr lang="ru-RU" dirty="0"/>
            </a:b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13F1B2C-47BE-4D10-B6E4-0B1921FD16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62"/>
          <a:stretch/>
        </p:blipFill>
        <p:spPr>
          <a:xfrm>
            <a:off x="4410364" y="225236"/>
            <a:ext cx="4630016" cy="6516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7842D9-6890-43CD-88A2-286205A7C6C2}"/>
              </a:ext>
            </a:extLst>
          </p:cNvPr>
          <p:cNvSpPr txBox="1"/>
          <p:nvPr/>
        </p:nvSpPr>
        <p:spPr>
          <a:xfrm>
            <a:off x="4934815" y="6127350"/>
            <a:ext cx="2322369" cy="430887"/>
          </a:xfrm>
          <a:prstGeom prst="rect">
            <a:avLst/>
          </a:prstGeom>
          <a:solidFill>
            <a:srgbClr val="9A0000"/>
          </a:solidFill>
        </p:spPr>
        <p:txBody>
          <a:bodyPr wrap="square" rtlCol="0">
            <a:spAutoFit/>
          </a:bodyPr>
          <a:lstStyle/>
          <a:p>
            <a:r>
              <a:rPr lang="ru-RU" sz="2200" dirty="0" err="1">
                <a:latin typeface="Impact" panose="020B0806030902050204" pitchFamily="34" charset="0"/>
              </a:rPr>
              <a:t>Благополучница</a:t>
            </a:r>
            <a:endParaRPr lang="ru-RU" sz="2200" dirty="0">
              <a:latin typeface="Impact" panose="020B080603090205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4DA761-D639-4DA7-A8D2-C16AB822395D}"/>
              </a:ext>
            </a:extLst>
          </p:cNvPr>
          <p:cNvSpPr txBox="1"/>
          <p:nvPr/>
        </p:nvSpPr>
        <p:spPr>
          <a:xfrm>
            <a:off x="8189694" y="225236"/>
            <a:ext cx="4177002" cy="62170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Благополучница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изобретение древних славян, которые с помощью разных фигурок налаживали связь с добрыми духами и предками. Изначально ее делали, чтобы принести добро и счастье в семью.</a:t>
            </a:r>
          </a:p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Особенность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мотанки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том, что она не имеет лица. Ранее считалось, что это связано со страхом наведения порчи нечистой силой. Впоследствии выяснилось, что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Благополучница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воспринималась как посредник между божественными силами и людьми и находилась за пределами земного пространства, поэтому ее облик не должен был походить на человеческий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531252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A4A8B7-B8D8-4B8A-A51E-CD3D76463D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C6D11FA-D985-4200-A8AE-51977D0042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1618C1-CE46-47AC-B00D-E8557BD2B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55236" cy="68787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CA23AD-58BA-4031-A5D1-3A1B5404E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541" y="257783"/>
            <a:ext cx="4511386" cy="6015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5A8FDA-65E7-45EB-9501-EC457E899460}"/>
              </a:ext>
            </a:extLst>
          </p:cNvPr>
          <p:cNvSpPr txBox="1"/>
          <p:nvPr/>
        </p:nvSpPr>
        <p:spPr>
          <a:xfrm>
            <a:off x="7213888" y="1224583"/>
            <a:ext cx="4511386" cy="193899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Свёрнута из старенькой рубашки,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Ниткой перетянута льняной,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Маленькая кукла – Пеленашка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Охраняет малыша покой.</a:t>
            </a:r>
          </a:p>
        </p:txBody>
      </p:sp>
    </p:spTree>
    <p:extLst>
      <p:ext uri="{BB962C8B-B14F-4D97-AF65-F5344CB8AC3E}">
        <p14:creationId xmlns:p14="http://schemas.microsoft.com/office/powerpoint/2010/main" val="557541725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A4A8B7-B8D8-4B8A-A51E-CD3D76463D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C6D11FA-D985-4200-A8AE-51977D0042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1618C1-CE46-47AC-B00D-E8557BD2B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55236" cy="68787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E2577E-5D98-4194-A172-0583BEA14A21}"/>
              </a:ext>
            </a:extLst>
          </p:cNvPr>
          <p:cNvSpPr txBox="1"/>
          <p:nvPr/>
        </p:nvSpPr>
        <p:spPr>
          <a:xfrm>
            <a:off x="345706" y="161570"/>
            <a:ext cx="4173646" cy="4401205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 кукла - не простая,</a:t>
            </a:r>
          </a:p>
          <a:p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нее я много знаю…</a:t>
            </a:r>
          </a:p>
          <a:p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Кубышка - Травница здоровье бережет,</a:t>
            </a:r>
          </a:p>
          <a:p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Защита-утешение от нее идет!</a:t>
            </a:r>
          </a:p>
          <a:p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Наполнена душистою, целебною травой,</a:t>
            </a:r>
          </a:p>
          <a:p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Несет она здоровье, несет она покой!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C76549-5D2B-4249-9CBD-F4EF6B6A5FAF}"/>
              </a:ext>
            </a:extLst>
          </p:cNvPr>
          <p:cNvSpPr txBox="1"/>
          <p:nvPr/>
        </p:nvSpPr>
        <p:spPr>
          <a:xfrm>
            <a:off x="8432125" y="2448340"/>
            <a:ext cx="3418645" cy="424731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Кубышка – травница. Набита она целебной и душистой травой. Стоит её немного помять в руках и запах травки разносится по всему дому. Этот запах считается не только магическим, но и лечебным. Кукла – травница оберегает дом от болезней. Такую куклу подвешивали над колыбелью </a:t>
            </a:r>
            <a:r>
              <a:rPr lang="ru-RU" b="1" dirty="0" err="1">
                <a:solidFill>
                  <a:schemeClr val="bg1"/>
                </a:solidFill>
              </a:rPr>
              <a:t>младенца,вешали</a:t>
            </a:r>
            <a:r>
              <a:rPr lang="ru-RU" b="1" dirty="0">
                <a:solidFill>
                  <a:schemeClr val="bg1"/>
                </a:solidFill>
              </a:rPr>
              <a:t> в доме, давали играть детям и оставляли её у изголовья болеющего человека или для крепкого сна.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0DF9978-F47F-4178-8A15-0BA0659461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11" r="21770"/>
          <a:stretch/>
        </p:blipFill>
        <p:spPr>
          <a:xfrm>
            <a:off x="4258479" y="312398"/>
            <a:ext cx="4023769" cy="6233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5612961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A4A8B7-B8D8-4B8A-A51E-CD3D76463D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C6D11FA-D985-4200-A8AE-51977D0042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1618C1-CE46-47AC-B00D-E8557BD2B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618" y="-107252"/>
            <a:ext cx="12455236" cy="68787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DF8540-5F3E-481C-9CBD-508DDE45A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366" y="153555"/>
            <a:ext cx="4580659" cy="6107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20D1F1-F91C-45C5-A71C-0479BE81EC09}"/>
              </a:ext>
            </a:extLst>
          </p:cNvPr>
          <p:cNvSpPr txBox="1"/>
          <p:nvPr/>
        </p:nvSpPr>
        <p:spPr>
          <a:xfrm>
            <a:off x="6331671" y="385612"/>
            <a:ext cx="5674953" cy="193899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Кукла – Колокольчик. Эта кукла оберег хорошего настроения. Звон колокола оберегал людей от чумы и других страшных болезней. Колокольчик звенел под дугой на всех праздничных тройках. Эта куколка – весёлая, задорная, приносит в дом радость и веселье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398F6B-2DC1-46C0-8155-0E5C19FDA3BB}"/>
              </a:ext>
            </a:extLst>
          </p:cNvPr>
          <p:cNvSpPr txBox="1"/>
          <p:nvPr/>
        </p:nvSpPr>
        <p:spPr>
          <a:xfrm>
            <a:off x="6220691" y="3239777"/>
            <a:ext cx="5971309" cy="267765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Кукла-колокольчик – для добрых вестей,</a:t>
            </a:r>
          </a:p>
          <a:p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Приносит в дом радость и море затей!</a:t>
            </a:r>
          </a:p>
          <a:p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куклы три юбки, конечно, для счастья!</a:t>
            </a:r>
          </a:p>
          <a:p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Чтоб нас обходили любые напасти!</a:t>
            </a:r>
          </a:p>
        </p:txBody>
      </p:sp>
    </p:spTree>
    <p:extLst>
      <p:ext uri="{BB962C8B-B14F-4D97-AF65-F5344CB8AC3E}">
        <p14:creationId xmlns:p14="http://schemas.microsoft.com/office/powerpoint/2010/main" val="44795062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0</TotalTime>
  <Words>520</Words>
  <Application>Microsoft Office PowerPoint</Application>
  <PresentationFormat>Широкоэкранный</PresentationFormat>
  <Paragraphs>63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-apple-system</vt:lpstr>
      <vt:lpstr>Arial</vt:lpstr>
      <vt:lpstr>Calibri</vt:lpstr>
      <vt:lpstr>Impact</vt:lpstr>
      <vt:lpstr>Times New Roman</vt:lpstr>
      <vt:lpstr>Tw Cen MT</vt:lpstr>
      <vt:lpstr>Капля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Ylzana Ylzana</dc:creator>
  <cp:lastModifiedBy>Ylzana Ylzana</cp:lastModifiedBy>
  <cp:revision>1</cp:revision>
  <dcterms:created xsi:type="dcterms:W3CDTF">2021-11-28T20:23:44Z</dcterms:created>
  <dcterms:modified xsi:type="dcterms:W3CDTF">2021-11-28T22:02:06Z</dcterms:modified>
</cp:coreProperties>
</file>