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58" r:id="rId11"/>
    <p:sldId id="267" r:id="rId12"/>
    <p:sldId id="27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5C761-1FB8-4545-89DC-BB1BCB0C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13C4FC-CE51-440B-B2CC-E1EAF57D1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40EF5C-6498-4E1C-A2EA-166F0921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A9107-EA25-4BD7-8C2C-3D62F003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0FD01-9E3B-4B94-9D0C-31D83E90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12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FDF7-1398-4A37-B2C9-9E6BA251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7E810-296A-48BE-816D-80F51AD57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EC5C4-D934-4C47-A175-507F0E26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15CD0-E701-4C63-97D7-1FECB46F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3B578-3145-40BC-BAFD-95A4BFB5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3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AED55-4A3D-4019-929D-DF5598876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3BC020-DC51-40AA-8634-86964EC58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BE16C-F4CE-428B-95D0-0E20A468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A913D-C610-450B-B80E-BF256750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B783C2-0B2B-4095-935D-DCCC573D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46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DB1E6-9274-4E70-BA6C-36DD7775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18843-010F-4349-8645-300068D7C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059CF-1E58-4FA5-8844-033281E9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95C69A-DEC5-4F4C-ABBC-A433BACB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4E72F-198B-495E-8D61-4A1464FB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82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351CA-E8F4-4307-90DA-165145E5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0D218-A8D2-4EDB-9430-AE163B871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896CE-3FB8-42F6-BB08-0903E9AA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916F0E-BD50-41D8-ACC1-C93FFB50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486B3-D807-47F6-A5E6-1BFA7673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864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AECFD-66F4-4D3E-B2F7-C98F83AD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FEA1F-CB67-4D05-BB20-3586CD4AE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B03E4B-8C7D-4346-AD66-491B6A438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517C7B-EB7E-48AB-960F-C972B435D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432CA-B217-48CC-BEC2-CCA4A86E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F480C8-5E98-4A4E-9713-320AD0CF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48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5C9E0-9DA2-4DFD-A5A6-1967EA9C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BBBA8E-2024-4FD5-83F7-226FDA99E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B32E60-282B-4BE8-9ECF-1D93CCFC1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AB2F0D-95EB-467A-BB36-2E9E10ED4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32B02D-679F-4E6B-A62A-1D81BDB63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53E2CE-DEBB-4088-AFCE-CD607CBB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CDD7CA-FB13-4C52-A430-72E92D9E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A80D9B-F224-430D-BDC1-06E526C5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64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27C69-59E1-4BA6-AD81-06918EB1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6DFD69-A187-4267-BD62-1FD61191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C39BE2-1EFE-4E61-BBAF-00323C3B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0754DE-971E-4183-9626-A7906100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18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26AD5D-3657-4074-B888-61566F8E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9B775-E697-4B3E-B470-C5D0F88CE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29B4BA-8A6D-4DB2-8D27-A9740CE9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51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6A15E-FF46-471F-B9FA-86561C3A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404DF-6162-4923-8DFB-2A6A22606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A41502-A3C8-4C45-904E-F47CD7563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3E618D-4855-4411-86EB-EB2E5F67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B7741-EC11-4D23-A1B3-456F9B9C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16EF2E-F8AA-4307-9323-AFAC0BBF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46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2EC3-A094-48A8-B324-99E76C3A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10450-E900-4D39-A7FA-42D34877A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1500EB-B041-4F46-A18F-AD2BC2D2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C7C1D0-0DDE-405E-B939-AC472EF1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6AB94F-DD41-4069-A811-49CA2751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B81AD0-567D-4F80-B8F1-CD8DA20B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378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B0540-8E25-46C6-92F5-25FCB370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395E2-9D18-4417-A6C3-B81A3B2FB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C5E4AA-1AC4-445C-8D9C-31ED81AC6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8C351-31D7-4716-A7D3-5043DBEF1F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30632-860C-49C1-B5CD-1FB4224CB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10A5D-93F5-4BFA-A411-4E8E20A7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128B9-23B1-4F6E-9FE5-AAD327543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1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DB4E-3A29-4395-94AA-D23625C99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8560BA-4AD9-496E-B76F-4EA0657B55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E3B0A-B67F-40DC-AB6A-7942C69C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9" y="17191"/>
            <a:ext cx="1174832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C215D-5F7D-4BC1-81D6-5FA0862264B7}"/>
              </a:ext>
            </a:extLst>
          </p:cNvPr>
          <p:cNvSpPr txBox="1"/>
          <p:nvPr/>
        </p:nvSpPr>
        <p:spPr>
          <a:xfrm>
            <a:off x="1184564" y="238016"/>
            <a:ext cx="9822872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ДОШКОЛЬНОЕ ОБЩЕОБРАЗОВАТЕЛЬНОЕ АВТОНОМНОЕ УЧРЕЖДЕНИЕ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«ДЕТСКИЙ САД № 12 «ЖУРАВУШКА» КОМБИНИРОВАННОГО ВИДА Г. ОРСКА»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0CB74-6C5B-44AA-B4CB-46073533275F}"/>
              </a:ext>
            </a:extLst>
          </p:cNvPr>
          <p:cNvSpPr txBox="1"/>
          <p:nvPr/>
        </p:nvSpPr>
        <p:spPr>
          <a:xfrm>
            <a:off x="1676399" y="1261755"/>
            <a:ext cx="7966365" cy="1480165"/>
          </a:xfrm>
          <a:prstGeom prst="rect">
            <a:avLst/>
          </a:prstGeom>
          <a:solidFill>
            <a:srgbClr val="FF1515"/>
          </a:solidFill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«Кукла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благополучница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народная тряпичная кукла своими руками»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42BF2-6392-45F9-B70B-C41345AC1E4A}"/>
              </a:ext>
            </a:extLst>
          </p:cNvPr>
          <p:cNvSpPr txBox="1"/>
          <p:nvPr/>
        </p:nvSpPr>
        <p:spPr>
          <a:xfrm>
            <a:off x="7453745" y="5554654"/>
            <a:ext cx="4294576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Подготовил : воспитатель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 I квалификационной категории  МДОАУ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«Д/с № 12» </a:t>
            </a:r>
            <a:r>
              <a:rPr lang="ru-RU" dirty="0" err="1">
                <a:solidFill>
                  <a:schemeClr val="bg1"/>
                </a:solidFill>
              </a:rPr>
              <a:t>Исенгулова</a:t>
            </a:r>
            <a:r>
              <a:rPr lang="ru-RU" dirty="0">
                <a:solidFill>
                  <a:schemeClr val="bg1"/>
                </a:solidFill>
              </a:rPr>
              <a:t> К.У.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104DAF-E045-4682-8664-F996D108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481" r="90000">
                        <a14:backgroundMark x1="18272" y1="45648" x2="10123" y2="61204"/>
                        <a14:backgroundMark x1="17901" y1="68704" x2="12840" y2="76389"/>
                        <a14:backgroundMark x1="12840" y1="86667" x2="13580" y2="85093"/>
                        <a14:backgroundMark x1="49753" y1="97778" x2="47531" y2="91944"/>
                        <a14:backgroundMark x1="68025" y1="98611" x2="64321" y2="86852"/>
                        <a14:backgroundMark x1="37654" y1="98981" x2="37901" y2="93704"/>
                        <a14:backgroundMark x1="21235" y1="96574" x2="19877" y2="92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594" y="1391352"/>
            <a:ext cx="5666678" cy="54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98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B82A8F-0E65-4057-9DFB-312081C9F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7" y="437987"/>
            <a:ext cx="5143500" cy="51400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81A29A-5FD9-44BD-AE6D-CCFCAD82185F}"/>
              </a:ext>
            </a:extLst>
          </p:cNvPr>
          <p:cNvSpPr txBox="1"/>
          <p:nvPr/>
        </p:nvSpPr>
        <p:spPr>
          <a:xfrm>
            <a:off x="5728854" y="221258"/>
            <a:ext cx="6192982" cy="184665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Вставляем в него тельце (столбик), погружая до уровня груди. Затем туго стягиваем концы нитей самой юбочки, чтобы тело в ней прочно закрепилось.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27E51-27C2-49B0-AA43-62431D9CB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318" y="2211784"/>
            <a:ext cx="5143500" cy="43513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0852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0F574A-A457-4A56-A3E7-8DC68BDB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3" y="262155"/>
            <a:ext cx="5143500" cy="41702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3BB8D9-99F8-4291-8CF5-FD24954529B4}"/>
              </a:ext>
            </a:extLst>
          </p:cNvPr>
          <p:cNvSpPr txBox="1"/>
          <p:nvPr/>
        </p:nvSpPr>
        <p:spPr>
          <a:xfrm>
            <a:off x="5689023" y="342756"/>
            <a:ext cx="6192982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Повязываем кукле платок. Концы платка завязываем спереди – «по-девичьи». </a:t>
            </a:r>
            <a:r>
              <a:rPr lang="ru-RU" sz="2400" b="1" dirty="0" err="1">
                <a:solidFill>
                  <a:schemeClr val="bg1"/>
                </a:solidFill>
              </a:rPr>
              <a:t>Благополучница</a:t>
            </a:r>
            <a:r>
              <a:rPr lang="ru-RU" sz="2400" b="1" dirty="0">
                <a:solidFill>
                  <a:schemeClr val="bg1"/>
                </a:solidFill>
              </a:rPr>
              <a:t> готова!</a:t>
            </a:r>
          </a:p>
        </p:txBody>
      </p:sp>
    </p:spTree>
    <p:extLst>
      <p:ext uri="{BB962C8B-B14F-4D97-AF65-F5344CB8AC3E}">
        <p14:creationId xmlns:p14="http://schemas.microsoft.com/office/powerpoint/2010/main" val="1265501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73B68-23A7-470A-8827-E0F8792B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7" y="152401"/>
            <a:ext cx="5190260" cy="44750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21F78C-7B83-4A24-9360-34935CD1E46E}"/>
              </a:ext>
            </a:extLst>
          </p:cNvPr>
          <p:cNvSpPr txBox="1"/>
          <p:nvPr/>
        </p:nvSpPr>
        <p:spPr>
          <a:xfrm>
            <a:off x="5579919" y="701596"/>
            <a:ext cx="6192982" cy="135421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Куколка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Благополучница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веточкой душицы и лентами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798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18A83-1E8A-40EE-A073-527868E0FBE0}"/>
              </a:ext>
            </a:extLst>
          </p:cNvPr>
          <p:cNvSpPr txBox="1"/>
          <p:nvPr/>
        </p:nvSpPr>
        <p:spPr>
          <a:xfrm>
            <a:off x="1586591" y="2055813"/>
            <a:ext cx="92476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85271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44" y="-5051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3C931-553E-416E-93AF-5E632690705F}"/>
              </a:ext>
            </a:extLst>
          </p:cNvPr>
          <p:cNvSpPr txBox="1"/>
          <p:nvPr/>
        </p:nvSpPr>
        <p:spPr>
          <a:xfrm>
            <a:off x="1163781" y="1690688"/>
            <a:ext cx="10335491" cy="35394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oe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куклы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лучницы — 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иумн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тк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a,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вья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тья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мим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ния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мьи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epe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влияния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кук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лки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з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щит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вья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тья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мьи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 видим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видим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тив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мужни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нщины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ют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 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мьи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мужни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вушки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уд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чн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oe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муж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o. Ha ca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 д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лучниц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льн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унив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epca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льный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 к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ый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 быть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изг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мн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co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бытия и п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здники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1669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5" y="1809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65322-924A-4F8A-B14E-74C530A10B34}"/>
              </a:ext>
            </a:extLst>
          </p:cNvPr>
          <p:cNvSpPr txBox="1"/>
          <p:nvPr/>
        </p:nvSpPr>
        <p:spPr>
          <a:xfrm>
            <a:off x="180108" y="-18098"/>
            <a:ext cx="7592291" cy="68941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работы понадобятся: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Лоскут ткани - это будет юбочка – основа самой куклы.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Синтепон (или другой наполнитель).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Квадратный лоскут белой - для головы.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Два квадрата – для груди.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Прямоугольный белый лоскут ткани – для рук.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Ткань для платочка или косыночки.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Травка пахучая – душица, мелисса, чебрец, мята – та, которая у вас есть.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Если травки нет или вы не хотите, чтобы ваша куколка источала волшебный аромат лета, то можно обойтись без неё. Кстати, ароматное волшебство можно сотворить, взяв щепотку ванили, корицы – кому что нравится!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Но самое главное в этой куколке – денежка! Она должна быть лёгкая по весу.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– Нитки, иголка, ножницы, ленточки и другие украшения по вашему вкусу.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DFA49D-5D0E-4AB5-9379-845B7B0F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8009">
            <a:off x="6467567" y="-777640"/>
            <a:ext cx="4640645" cy="5737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228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04DE2-72CE-4E8E-AB15-742C0898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36310">
            <a:off x="1264081" y="-504378"/>
            <a:ext cx="5844221" cy="77922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D9F694-AB74-4A00-AD72-27E291A2EA18}"/>
              </a:ext>
            </a:extLst>
          </p:cNvPr>
          <p:cNvSpPr txBox="1"/>
          <p:nvPr/>
        </p:nvSpPr>
        <p:spPr>
          <a:xfrm>
            <a:off x="8292090" y="486797"/>
            <a:ext cx="3588328" cy="267765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Берем лоскут ткани , чтобы сделать основу куклы (юбочку, набитую синтепоном). Вставляем нитку в иголку и обшиваем швом «вперед иголка»</a:t>
            </a:r>
          </a:p>
        </p:txBody>
      </p:sp>
    </p:spTree>
    <p:extLst>
      <p:ext uri="{BB962C8B-B14F-4D97-AF65-F5344CB8AC3E}">
        <p14:creationId xmlns:p14="http://schemas.microsoft.com/office/powerpoint/2010/main" val="3006151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7CE5F-5BB3-4A00-8A68-F052113D6ED3}"/>
              </a:ext>
            </a:extLst>
          </p:cNvPr>
          <p:cNvSpPr txBox="1"/>
          <p:nvPr/>
        </p:nvSpPr>
        <p:spPr>
          <a:xfrm>
            <a:off x="5849311" y="136416"/>
            <a:ext cx="6192982" cy="31085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Первый слой (самый нижний – в основании): кладём синтепон, постепенно расправляя и закругляя его по форме юбочки, а поверх него рассыпаем размельченную пахучую травку, затем – второй слой наполнителя и немного травки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868349-61A3-45D6-BD59-EB7B67B9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3" y="1449641"/>
            <a:ext cx="6709833" cy="50323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5B0347-C61C-4A2E-BD48-B8911C23BBC7}"/>
              </a:ext>
            </a:extLst>
          </p:cNvPr>
          <p:cNvSpPr txBox="1"/>
          <p:nvPr/>
        </p:nvSpPr>
        <p:spPr>
          <a:xfrm>
            <a:off x="5849311" y="4218648"/>
            <a:ext cx="6192982" cy="1477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– не забыть про копеечку!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04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9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56106-EE99-4675-A3CD-EA0EC0A774EB}"/>
              </a:ext>
            </a:extLst>
          </p:cNvPr>
          <p:cNvSpPr txBox="1"/>
          <p:nvPr/>
        </p:nvSpPr>
        <p:spPr>
          <a:xfrm>
            <a:off x="5739246" y="60758"/>
            <a:ext cx="6192982" cy="224676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Делаем голову куклы и, соответственно, далее – тело. В центр белого квадрата помещаем шарик из синтепона, обжимаем, стягиваем и завязываем на три узелка.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C4CB9-EED1-43B1-8B7E-8290D792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2344" y="500495"/>
            <a:ext cx="4392758" cy="58570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4F4CA5-D373-42C0-B72D-DA002119A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814" y="2736101"/>
            <a:ext cx="4159828" cy="42647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7881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AD44A-A4C8-48C7-BC8F-3C7A59AA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1727"/>
            <a:ext cx="4675909" cy="62345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0B7FF-C600-4FC0-91B3-924A3865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564" y="2757055"/>
            <a:ext cx="5143500" cy="41009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719E81-DE12-4E34-B437-6457D600DC2F}"/>
              </a:ext>
            </a:extLst>
          </p:cNvPr>
          <p:cNvSpPr txBox="1"/>
          <p:nvPr/>
        </p:nvSpPr>
        <p:spPr>
          <a:xfrm>
            <a:off x="5756564" y="365125"/>
            <a:ext cx="6192982" cy="193899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Оставшиеся свободные концы ткани под головой собираем вместе и нитками формируем тело. Обкручиваем тело нитью довольно туго, чтобы получился под головой «столбик» из ткани.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И сразу делаем ручки: прямоугольный белый лоскут ткани сворачиваем в трубочку по большей стороне. </a:t>
            </a:r>
          </a:p>
        </p:txBody>
      </p:sp>
    </p:spTree>
    <p:extLst>
      <p:ext uri="{BB962C8B-B14F-4D97-AF65-F5344CB8AC3E}">
        <p14:creationId xmlns:p14="http://schemas.microsoft.com/office/powerpoint/2010/main" val="641612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8FB6-4DC0-41CF-8133-35B77898603E}"/>
              </a:ext>
            </a:extLst>
          </p:cNvPr>
          <p:cNvSpPr txBox="1"/>
          <p:nvPr/>
        </p:nvSpPr>
        <p:spPr>
          <a:xfrm>
            <a:off x="5867400" y="359758"/>
            <a:ext cx="6192982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Теперь нашей куколке нужно сделать грудь. Берем маленькие квадраты ткани, синтепон и формируем грудь – одну и вторую, туго фиксируя нитью. Получаются два шарика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6D1F0-608C-437F-858C-ED2D2D5A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36004">
            <a:off x="527285" y="782498"/>
            <a:ext cx="5143500" cy="46002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0170AF-FCD9-4AC5-A280-E6AAEC422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17704">
            <a:off x="5980781" y="2960330"/>
            <a:ext cx="3848208" cy="39365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4663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DC00-FDFD-4002-BE75-4F57E57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093CB-9013-4EF0-ABDA-2AE2D3C8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68848-9475-4247-AD23-7AB86A6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A5EFB-1D5C-4C63-A1CC-B5C800558BDA}"/>
              </a:ext>
            </a:extLst>
          </p:cNvPr>
          <p:cNvSpPr txBox="1"/>
          <p:nvPr/>
        </p:nvSpPr>
        <p:spPr>
          <a:xfrm>
            <a:off x="5784273" y="305693"/>
            <a:ext cx="6192982" cy="39703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>Затем к телу куклы прямо под головой крестообразно крепим грудь – одну и вторую.</a:t>
            </a:r>
          </a:p>
          <a:p>
            <a:pPr algn="r"/>
            <a:r>
              <a:rPr lang="ru-RU" sz="2800" b="1" i="0" dirty="0">
                <a:solidFill>
                  <a:schemeClr val="bg1"/>
                </a:solidFill>
                <a:effectLst/>
              </a:rPr>
              <a:t>Крепим ручки к телу. Располагаем узелок – кулачки посередине, под грудью куклы, а концы скрутки заводим за голову сзади и нитью крепим к шее (потом этот узел будет скрыт под платком куклы)</a:t>
            </a:r>
            <a:endParaRPr lang="ru-RU" sz="2800" b="1" dirty="0">
              <a:solidFill>
                <a:srgbClr val="233A8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D4D696-4930-4765-AD93-EB852FF5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0"/>
            <a:ext cx="51435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5785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Microsoft Office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Ylzana Ylzana</dc:creator>
  <cp:lastModifiedBy>Ylzana Ylzana</cp:lastModifiedBy>
  <cp:revision>1</cp:revision>
  <dcterms:created xsi:type="dcterms:W3CDTF">2021-11-28T22:15:43Z</dcterms:created>
  <dcterms:modified xsi:type="dcterms:W3CDTF">2021-11-28T23:02:02Z</dcterms:modified>
</cp:coreProperties>
</file>