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17" autoAdjust="0"/>
  </p:normalViewPr>
  <p:slideViewPr>
    <p:cSldViewPr snapToGrid="0">
      <p:cViewPr>
        <p:scale>
          <a:sx n="66" d="100"/>
          <a:sy n="66" d="100"/>
        </p:scale>
        <p:origin x="668" y="-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04E7A-69C4-49D4-BD32-11330211E77A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D223EE7-91D0-4FA9-BA0D-65A0A7B80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258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04E7A-69C4-49D4-BD32-11330211E77A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D223EE7-91D0-4FA9-BA0D-65A0A7B80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480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04E7A-69C4-49D4-BD32-11330211E77A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D223EE7-91D0-4FA9-BA0D-65A0A7B806C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0433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04E7A-69C4-49D4-BD32-11330211E77A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D223EE7-91D0-4FA9-BA0D-65A0A7B80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926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04E7A-69C4-49D4-BD32-11330211E77A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D223EE7-91D0-4FA9-BA0D-65A0A7B806CB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61461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04E7A-69C4-49D4-BD32-11330211E77A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D223EE7-91D0-4FA9-BA0D-65A0A7B80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723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04E7A-69C4-49D4-BD32-11330211E77A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3EE7-91D0-4FA9-BA0D-65A0A7B80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355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04E7A-69C4-49D4-BD32-11330211E77A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3EE7-91D0-4FA9-BA0D-65A0A7B80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65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04E7A-69C4-49D4-BD32-11330211E77A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3EE7-91D0-4FA9-BA0D-65A0A7B80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854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04E7A-69C4-49D4-BD32-11330211E77A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D223EE7-91D0-4FA9-BA0D-65A0A7B80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816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04E7A-69C4-49D4-BD32-11330211E77A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D223EE7-91D0-4FA9-BA0D-65A0A7B80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947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04E7A-69C4-49D4-BD32-11330211E77A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D223EE7-91D0-4FA9-BA0D-65A0A7B80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368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04E7A-69C4-49D4-BD32-11330211E77A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3EE7-91D0-4FA9-BA0D-65A0A7B80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856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04E7A-69C4-49D4-BD32-11330211E77A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3EE7-91D0-4FA9-BA0D-65A0A7B80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720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04E7A-69C4-49D4-BD32-11330211E77A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3EE7-91D0-4FA9-BA0D-65A0A7B80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464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04E7A-69C4-49D4-BD32-11330211E77A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D223EE7-91D0-4FA9-BA0D-65A0A7B80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42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04E7A-69C4-49D4-BD32-11330211E77A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D223EE7-91D0-4FA9-BA0D-65A0A7B80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674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&#1084;&#1072;&#1087;&#1089;&#1084;&#1084;&#1080;&#1084;.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91C58D-5CA2-EE4C-C282-F39E6B9F2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/>
              <a:t>Дидактическая игра по ППД «Кубик с дорожными знаками»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263059D-36AB-D4A7-1FA7-043711CB18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r"/>
            <a:r>
              <a:rPr lang="ru-RU" dirty="0">
                <a:latin typeface="Aptos Display" panose="020B0004020202020204" pitchFamily="34" charset="0"/>
              </a:rPr>
              <a:t>Подготовила:</a:t>
            </a:r>
          </a:p>
          <a:p>
            <a:pPr algn="r"/>
            <a:r>
              <a:rPr lang="ru-RU" dirty="0">
                <a:latin typeface="Aptos Display" panose="020B0004020202020204" pitchFamily="34" charset="0"/>
              </a:rPr>
              <a:t>Исенгулова Куляим </a:t>
            </a:r>
            <a:r>
              <a:rPr lang="ru-RU" dirty="0" err="1">
                <a:latin typeface="Aptos Display" panose="020B0004020202020204" pitchFamily="34" charset="0"/>
              </a:rPr>
              <a:t>Умбатаевна</a:t>
            </a:r>
            <a:endParaRPr lang="ru-RU" dirty="0">
              <a:latin typeface="Aptos Display" panose="020B0004020202020204" pitchFamily="34" charset="0"/>
            </a:endParaRPr>
          </a:p>
          <a:p>
            <a:pPr algn="r"/>
            <a:r>
              <a:rPr lang="ru-RU" dirty="0">
                <a:latin typeface="Aptos Display" panose="020B0004020202020204" pitchFamily="34" charset="0"/>
              </a:rPr>
              <a:t>воспитатель 1 кв. категории</a:t>
            </a:r>
          </a:p>
          <a:p>
            <a:pPr algn="r"/>
            <a:r>
              <a:rPr lang="ru-RU" dirty="0">
                <a:latin typeface="Aptos Display" panose="020B0004020202020204" pitchFamily="34" charset="0"/>
              </a:rPr>
              <a:t>МДОАУ Д/с №12 г. Орск </a:t>
            </a:r>
          </a:p>
        </p:txBody>
      </p:sp>
    </p:spTree>
    <p:extLst>
      <p:ext uri="{BB962C8B-B14F-4D97-AF65-F5344CB8AC3E}">
        <p14:creationId xmlns:p14="http://schemas.microsoft.com/office/powerpoint/2010/main" val="494918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2296B1-B605-66D1-0187-952FCD140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697C5D-F4F6-9B2A-DB48-9642B944A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1436914"/>
            <a:ext cx="9599612" cy="4474308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ru-RU" sz="28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Игра познакомит детей с внешним видом и </a:t>
            </a:r>
            <a:r>
              <a:rPr lang="ru-RU" sz="28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названиями самых распространённых </a:t>
            </a:r>
            <a:r>
              <a:rPr lang="ru-RU" sz="28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дорожных</a:t>
            </a:r>
            <a:r>
              <a:rPr lang="ru-RU" sz="2800" b="1" i="0" dirty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8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знаков, и их предназначением. Все знаки проиллюстрированы на карточках картинками, изображающими сам знак и связанную с ним ситуацию на</a:t>
            </a:r>
            <a:r>
              <a:rPr lang="ru-RU" sz="2800" b="1" i="0" dirty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8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дороге</a:t>
            </a:r>
            <a:r>
              <a:rPr lang="ru-RU" sz="2800" b="1" i="0" dirty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  <a:p>
            <a:pPr indent="0" algn="l">
              <a:buNone/>
            </a:pPr>
            <a:r>
              <a:rPr lang="ru-RU" sz="28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Игра предназначена для детей в возрасте от 4 до 7 лет</a:t>
            </a:r>
            <a:r>
              <a:rPr lang="ru-RU" sz="2800" b="1" i="0" dirty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0" i="0" dirty="0">
              <a:solidFill>
                <a:srgbClr val="18181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l">
              <a:buNone/>
            </a:pPr>
            <a:endParaRPr lang="ru-RU" b="0" i="0" dirty="0">
              <a:solidFill>
                <a:srgbClr val="181818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795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F7766-59DA-84EA-4A32-1C706D4D9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EA775C8-308E-E91B-B465-45C685DEA9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154" y="256776"/>
            <a:ext cx="7955332" cy="6344448"/>
          </a:xfrm>
        </p:spPr>
      </p:pic>
    </p:spTree>
    <p:extLst>
      <p:ext uri="{BB962C8B-B14F-4D97-AF65-F5344CB8AC3E}">
        <p14:creationId xmlns:p14="http://schemas.microsoft.com/office/powerpoint/2010/main" val="262088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51269C-C363-8B2A-B4D4-E2D2E66E9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029" y="946778"/>
            <a:ext cx="9316584" cy="2264507"/>
          </a:xfrm>
        </p:spPr>
        <p:txBody>
          <a:bodyPr>
            <a:normAutofit/>
          </a:bodyPr>
          <a:lstStyle/>
          <a:p>
            <a:r>
              <a:rPr lang="ru-RU" sz="2400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Цели:</a:t>
            </a:r>
            <a:r>
              <a:rPr lang="ru-RU" sz="2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Учить детей различать дорожные знаки, закреплять знания детей о правилах дорожного движения; воспитывать умение самостоятельно пользоваться полученными знаниями в повседневной жизни.</a:t>
            </a: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B9A5F0-A5A8-8588-E75C-A4CD71A45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1456" y="2797629"/>
            <a:ext cx="9643156" cy="3113592"/>
          </a:xfrm>
        </p:spPr>
        <p:txBody>
          <a:bodyPr/>
          <a:lstStyle/>
          <a:p>
            <a:pPr indent="0" algn="l">
              <a:buNone/>
            </a:pP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Задачи:</a:t>
            </a:r>
            <a:r>
              <a:rPr lang="ru-RU" sz="2400" dirty="0">
                <a:solidFill>
                  <a:srgbClr val="1818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Формировать знания детей о дорожных знаках, о назначении светофора и его сигналах, закрепить знания детей по правилам безопасного поведения в окружающем мире. Продолжить формирование интереса к изучению правил дорожного движения посредством игр.</a:t>
            </a:r>
            <a:endParaRPr lang="ru-RU" sz="2400" b="0" i="0" dirty="0">
              <a:solidFill>
                <a:srgbClr val="18181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8605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ACF39B-AF6C-8210-4705-129419E9F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1982804" y="624110"/>
            <a:ext cx="610121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3504B4-33BE-CF4D-4905-5A006719A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7915" y="805544"/>
            <a:ext cx="9686698" cy="5715000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2000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Запрещающие знаки </a:t>
            </a:r>
            <a:r>
              <a:rPr lang="ru-RU" sz="20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Эти знаки — самые строгие из всех дорожных знаков. Ведь они вводят разные запреты и ограничения. Запрещающие знаки имеют круглую форму и красную окантовку. Красный цвет выбран не случайно. Он хорошо виден издалека и в темноте. Запрещающий знак говорит водителям и пешеходам: «Внимание! Этого делать нельзя!». Запрещающие знаки предназначены в основном для водителей. Но есть и такие, которые обязан знать каждый пешеход. Эти знаки требуют от пешеходов соблюдения Правил дорожного движения.</a:t>
            </a:r>
          </a:p>
          <a:p>
            <a:pPr algn="l"/>
            <a:r>
              <a:rPr lang="ru-RU" sz="2000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Информационные знаки (Знаки сервиса) </a:t>
            </a:r>
            <a:r>
              <a:rPr lang="ru-RU" sz="20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информируют о расположении соответствующих объектов. В форме квадрата или прямоугольника с синей окантовкой и белым/черным рисунком на синем/белом фоне.</a:t>
            </a:r>
          </a:p>
          <a:p>
            <a:pPr algn="l"/>
            <a:r>
              <a:rPr lang="ru-RU" sz="2000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Предупреждающие знаки. </a:t>
            </a:r>
            <a:r>
              <a:rPr lang="ru-RU" sz="20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Форма: красный треугольник с белым фоном. Хорошо заметен издалека. Основная их функция — уведомление об опасных участках дороги, характере потенциальной угрозы и затруднений в движении, предостережение от ДТП.</a:t>
            </a:r>
          </a:p>
          <a:p>
            <a:pPr algn="l"/>
            <a:r>
              <a:rPr lang="ru-RU" sz="2000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Предписывающие знаки. </a:t>
            </a:r>
            <a:r>
              <a:rPr lang="ru-RU" sz="20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Круглой формы, но с белыми рисунками на синем поле. Функция: указание направления движения на определенных участках дороги, ограничение минимальной скорости, оповещение о последующих запрещающих знаках.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9863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41D524-6B62-7487-0C7F-6342CC6CF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A269C796-4B08-DDFC-0B13-2B12B32FEA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876751"/>
            <a:ext cx="5843996" cy="5650141"/>
          </a:xfr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54A82F0-2393-99DA-379C-7004DE2C4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3" y="163285"/>
            <a:ext cx="5843996" cy="527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718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951B1-8C1C-1102-B785-287B9BCE8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141F95D-B728-5FD5-D5A5-CCA715D1D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744" y="1764330"/>
            <a:ext cx="5473702" cy="4855091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B346CFB5-7E67-7FE5-C01E-77459A54C1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55" y="228600"/>
            <a:ext cx="5713188" cy="4879608"/>
          </a:xfrm>
        </p:spPr>
      </p:pic>
    </p:spTree>
    <p:extLst>
      <p:ext uri="{BB962C8B-B14F-4D97-AF65-F5344CB8AC3E}">
        <p14:creationId xmlns:p14="http://schemas.microsoft.com/office/powerpoint/2010/main" val="4168663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32ADE7-3733-1D77-175C-7B6E28F8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34AE669-4168-C1C4-A00C-6594A36216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419" y="199594"/>
            <a:ext cx="5847582" cy="53260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D814A0-E816-A5A4-C055-777441BCB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05000"/>
            <a:ext cx="5847581" cy="489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39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F95CD7-48C9-7BDB-AD8B-347B3BE97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hlinkClick r:id="rId2" action="ppaction://hlinkfile"/>
            <a:extLst>
              <a:ext uri="{FF2B5EF4-FFF2-40B4-BE49-F238E27FC236}">
                <a16:creationId xmlns:a16="http://schemas.microsoft.com/office/drawing/2014/main" id="{6C8B7EC5-6E11-9B86-951B-EB84EE1DBD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72985" y="104338"/>
            <a:ext cx="9046029" cy="664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596916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2233</TotalTime>
  <Words>328</Words>
  <Application>Microsoft Office PowerPoint</Application>
  <PresentationFormat>Широкоэкранный</PresentationFormat>
  <Paragraphs>13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Aptos Display</vt:lpstr>
      <vt:lpstr>Arial</vt:lpstr>
      <vt:lpstr>Century Gothic</vt:lpstr>
      <vt:lpstr>Open Sans</vt:lpstr>
      <vt:lpstr>Wingdings 3</vt:lpstr>
      <vt:lpstr>Легкий дым</vt:lpstr>
      <vt:lpstr>Дидактическая игра по ППД «Кубик с дорожными знаками»</vt:lpstr>
      <vt:lpstr>Презентация PowerPoint</vt:lpstr>
      <vt:lpstr>Презентация PowerPoint</vt:lpstr>
      <vt:lpstr>Цели: Учить детей различать дорожные знаки, закреплять знания детей о правилах дорожного движения; воспитывать умение самостоятельно пользоваться полученными знаниями в повседневной жизни.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Дидактическая игра по ППД «Кубик с дорожными знаками»</dc:title>
  <dc:creator>Куляим Исенгулова</dc:creator>
  <cp:lastModifiedBy>Куляим Исенгулова</cp:lastModifiedBy>
  <cp:revision>2</cp:revision>
  <dcterms:created xsi:type="dcterms:W3CDTF">2024-02-02T20:52:37Z</dcterms:created>
  <dcterms:modified xsi:type="dcterms:W3CDTF">2024-02-04T10:06:33Z</dcterms:modified>
</cp:coreProperties>
</file>