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79C44-9A8F-D546-A84B-17FAE6F6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22E26D-A0C0-9C4D-8EDC-4B91C8987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516540-0ABF-8842-B8CD-8EAFAF00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5C9CFA-A253-3B41-B348-F647BCC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0C3E0-03D2-EB4C-994C-844EF938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2BB61-6CF8-B745-85E1-F5485584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F59CD6-5C00-2E4F-B448-9613C5346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F3168-C6FF-D64B-888A-BE2908DC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5DAB9-C895-6041-8205-D3196E5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5FC8C-2511-3441-8D90-743B2BBA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9A67F7-E2E4-374C-AF35-0280C9452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5ADC5F-60A3-F540-B2C0-B998B683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FA8B8-9E5F-4849-8B33-C8D9A21B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3CC89F-8797-534D-8820-1BE349C8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1B795-4C71-8E46-A0E7-84CE5812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49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91B53-3B3D-8143-83F1-241C4396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82A8E-AF99-7B45-80E4-61C9629B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A96FAF-EB7B-8144-A562-2BDE439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9793D-20B3-244B-BD06-7A348203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87B99-678F-5440-B189-83842819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903C8-3E18-9643-AC0E-78061ABB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E85D0D-6EA9-C944-BC18-6AC523E9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31FD3-428F-5141-820C-26893F1E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6C7EA-3B8C-A445-9D1E-8F66BA55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026F7-CF71-A24C-A8D2-47BC175B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D71A7-A2A5-DD45-A8F6-E959B0C0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12706-3E07-2F4E-A03A-69FD56EB2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355E0C-8888-2B4D-A528-2D731FE2D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B83118-2140-534F-AD5F-6C396B8E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7BAAB-6FC1-4142-BAB9-FC6DBA09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33B802-53D7-6143-A4C3-EF776979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2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25A53-09A1-934E-8598-B3977540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8EAA24-A946-F94D-9203-5EACB3F0A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E6FA3-6068-8449-8415-2F7B981DF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9531EE-384D-6C41-A5D8-2CCB5E39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3A53FE-CC0B-C343-8C70-24879FE14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5214AE-20F8-164A-B6CD-04D4F48F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1B01C0-0E82-6745-A75B-4AD6EB5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D2BFB0-3C04-EE41-A600-83966426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5BF34-AD42-9B46-8232-75BE5361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5517B0-FB22-2C4C-AE2B-F04BE142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788526-A8F0-A84B-8846-0F58D3FF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86340D-F1BB-CF4A-A23B-CFC1372B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51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B35664-2DA8-8540-ADB2-E71E6143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EA50FB-8F9C-2242-8942-A4BE8C97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E1A3F-DB65-9F49-851B-E373B43D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6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9B39D-0F5C-6D44-A5D6-0A9389B8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8936C9-59D1-D14F-9BDD-347CF109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7D8FA6-9CE5-824A-9C6E-D89B152F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F181EE-DC3C-9F48-AF75-0B0DB40D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EF8B33-9170-A74F-AFEB-4C2314BD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3C9D79-DE56-D149-8AA4-10BCFE61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91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906D9-C491-7743-8FAE-9B24D317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EF9C6C-7CBE-0B45-90FD-C293B830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0E6E63-6EAC-9B40-8768-FAF3FBACE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383F15-7C9E-914C-AC23-6DFB655E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4E0F5-FBF6-454F-8056-2293B486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A99FF-1286-F54B-93C2-808D3AD5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06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386648-6933-4F43-8780-ADF4F04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53ECEE-891B-7144-BD4C-EA524847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4728E-B89C-2449-A750-DAAAD8AF4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F294-38ED-3B4A-9019-5C3918520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84321-725E-744A-BE70-C109FEA31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1C987-FED7-F947-85E0-BA8DCA44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ADEC-6368-F546-8794-CB3EDCE3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0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DE4C5-C398-D043-849B-0F2BA566B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9763"/>
            <a:ext cx="9144000" cy="134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err="1"/>
              <a:t>DESAFíO</a:t>
            </a:r>
            <a:r>
              <a:rPr lang="es-ES_tradnl" dirty="0"/>
              <a:t> n°2: recitar poesía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210C75-A6E7-D340-AA1B-5941717D3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FESTIVAL de </a:t>
            </a:r>
            <a:r>
              <a:rPr lang="fr-FR" dirty="0" err="1"/>
              <a:t>Bachibac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9AE420-1552-9240-9379-ED71A9A4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83" y="3239146"/>
            <a:ext cx="5786033" cy="4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C57DE-96D3-C74D-8AB5-129A7A0F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PREMIO DE LA PUESTA EN ESCENA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9A6978-0104-BE44-8C79-401F33B7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64" y="1506134"/>
            <a:ext cx="4318000" cy="5054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4910C1-900C-5645-AA6C-AE2F0E29DE0A}"/>
              </a:ext>
            </a:extLst>
          </p:cNvPr>
          <p:cNvSpPr txBox="1"/>
          <p:nvPr/>
        </p:nvSpPr>
        <p:spPr>
          <a:xfrm>
            <a:off x="7122695" y="2550695"/>
            <a:ext cx="389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Amazonas</a:t>
            </a:r>
            <a:r>
              <a:rPr lang="fr-FR" dirty="0"/>
              <a:t>, Pablo Neruda. </a:t>
            </a:r>
          </a:p>
        </p:txBody>
      </p:sp>
    </p:spTree>
    <p:extLst>
      <p:ext uri="{BB962C8B-B14F-4D97-AF65-F5344CB8AC3E}">
        <p14:creationId xmlns:p14="http://schemas.microsoft.com/office/powerpoint/2010/main" val="313019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4034A-D1FA-A742-96F7-906DEA8B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PREMIO DE </a:t>
            </a:r>
            <a:r>
              <a:rPr lang="fr-FR" dirty="0" err="1"/>
              <a:t>INTERPRETACIóN</a:t>
            </a:r>
            <a:r>
              <a:rPr lang="fr-FR" dirty="0"/>
              <a:t> FEMENINA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269470-A1C0-C247-AB81-1C490AA0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2" y="1441342"/>
            <a:ext cx="7271934" cy="48479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08CAEF-4052-E34D-8979-36DEF4EA90B8}"/>
              </a:ext>
            </a:extLst>
          </p:cNvPr>
          <p:cNvSpPr txBox="1"/>
          <p:nvPr/>
        </p:nvSpPr>
        <p:spPr>
          <a:xfrm>
            <a:off x="8586061" y="3146156"/>
            <a:ext cx="289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Crepusculario</a:t>
            </a:r>
            <a:r>
              <a:rPr lang="fr-FR" dirty="0"/>
              <a:t>, Pablo Neruda</a:t>
            </a:r>
          </a:p>
        </p:txBody>
      </p:sp>
    </p:spTree>
    <p:extLst>
      <p:ext uri="{BB962C8B-B14F-4D97-AF65-F5344CB8AC3E}">
        <p14:creationId xmlns:p14="http://schemas.microsoft.com/office/powerpoint/2010/main" val="22733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43B42-4B94-9345-B163-D65FF767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PREMIO DE LA </a:t>
            </a:r>
            <a:r>
              <a:rPr lang="fr-FR" dirty="0" err="1"/>
              <a:t>INTERPRETACIóN</a:t>
            </a:r>
            <a:r>
              <a:rPr lang="fr-FR" dirty="0"/>
              <a:t> MASCULINA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1E3E18-02F5-A647-AFD6-698DEADF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29" y="1821481"/>
            <a:ext cx="2946166" cy="41918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5B056D-C66E-A149-9C98-4BC246518295}"/>
              </a:ext>
            </a:extLst>
          </p:cNvPr>
          <p:cNvSpPr txBox="1"/>
          <p:nvPr/>
        </p:nvSpPr>
        <p:spPr>
          <a:xfrm>
            <a:off x="6834753" y="3750590"/>
            <a:ext cx="427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Morir</a:t>
            </a:r>
            <a:r>
              <a:rPr lang="fr-FR" i="1" dirty="0"/>
              <a:t> </a:t>
            </a:r>
            <a:r>
              <a:rPr lang="fr-FR" i="1" dirty="0" err="1"/>
              <a:t>soñando</a:t>
            </a:r>
            <a:r>
              <a:rPr lang="fr-FR" dirty="0"/>
              <a:t>, Miguel de Unamuno</a:t>
            </a:r>
          </a:p>
        </p:txBody>
      </p:sp>
    </p:spTree>
    <p:extLst>
      <p:ext uri="{BB962C8B-B14F-4D97-AF65-F5344CB8AC3E}">
        <p14:creationId xmlns:p14="http://schemas.microsoft.com/office/powerpoint/2010/main" val="84943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33825D-429B-1346-AC58-8210D105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 PREMIO DEL JURADO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81C233-CFA6-A840-B8CA-E88C0410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20" y="1690688"/>
            <a:ext cx="4584700" cy="3937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5ED6D3-E6FB-D14C-B74A-C7E796C7B94A}"/>
              </a:ext>
            </a:extLst>
          </p:cNvPr>
          <p:cNvSpPr txBox="1"/>
          <p:nvPr/>
        </p:nvSpPr>
        <p:spPr>
          <a:xfrm>
            <a:off x="7108723" y="3008671"/>
            <a:ext cx="451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Pleito</a:t>
            </a:r>
            <a:r>
              <a:rPr lang="fr-FR" i="1" dirty="0"/>
              <a:t> de </a:t>
            </a:r>
            <a:r>
              <a:rPr lang="fr-FR" i="1" dirty="0" err="1"/>
              <a:t>amar</a:t>
            </a:r>
            <a:r>
              <a:rPr lang="fr-FR" i="1" dirty="0"/>
              <a:t> y </a:t>
            </a:r>
            <a:r>
              <a:rPr lang="fr-FR" i="1" dirty="0" err="1"/>
              <a:t>querer</a:t>
            </a:r>
            <a:r>
              <a:rPr lang="fr-FR" dirty="0"/>
              <a:t>, Andrés Eloy Blanco</a:t>
            </a:r>
          </a:p>
        </p:txBody>
      </p:sp>
    </p:spTree>
    <p:extLst>
      <p:ext uri="{BB962C8B-B14F-4D97-AF65-F5344CB8AC3E}">
        <p14:creationId xmlns:p14="http://schemas.microsoft.com/office/powerpoint/2010/main" val="34654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2C408-5A83-5141-81E8-99C5C3B1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PALMA DE ORO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5597C2-279F-1749-BC52-4E0C71B23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2083"/>
            <a:ext cx="6368512" cy="43737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7583BD-90C5-5047-8E70-06F589C7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09" y="9017"/>
            <a:ext cx="3931403" cy="20377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3D7A0A7-AB01-3940-B29A-A9DCDF4D6A78}"/>
              </a:ext>
            </a:extLst>
          </p:cNvPr>
          <p:cNvSpPr txBox="1"/>
          <p:nvPr/>
        </p:nvSpPr>
        <p:spPr>
          <a:xfrm>
            <a:off x="8307091" y="4076054"/>
            <a:ext cx="33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El </a:t>
            </a:r>
            <a:r>
              <a:rPr lang="fr-FR" i="1" dirty="0" err="1"/>
              <a:t>viento</a:t>
            </a:r>
            <a:r>
              <a:rPr lang="fr-FR" i="1" dirty="0"/>
              <a:t> y el alma</a:t>
            </a:r>
            <a:r>
              <a:rPr lang="fr-FR" dirty="0"/>
              <a:t>, Luis Cernuda.</a:t>
            </a:r>
          </a:p>
        </p:txBody>
      </p:sp>
    </p:spTree>
    <p:extLst>
      <p:ext uri="{BB962C8B-B14F-4D97-AF65-F5344CB8AC3E}">
        <p14:creationId xmlns:p14="http://schemas.microsoft.com/office/powerpoint/2010/main" val="3749960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65</Words>
  <Application>Microsoft Macintosh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DESAFíO n°2: recitar poesía</vt:lpstr>
      <vt:lpstr>PREMIO DE LA PUESTA EN ESCENA</vt:lpstr>
      <vt:lpstr>PREMIO DE INTERPRETACIóN FEMENINA</vt:lpstr>
      <vt:lpstr>PREMIO DE LA INTERPRETACIóN MASCULINA</vt:lpstr>
      <vt:lpstr>GRAN PREMIO DEL JURADO</vt:lpstr>
      <vt:lpstr>PALMA DE ORO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n°2</dc:title>
  <dc:creator>Utilisateur Microsoft Office</dc:creator>
  <cp:lastModifiedBy>Utilisateur Microsoft Office</cp:lastModifiedBy>
  <cp:revision>5</cp:revision>
  <dcterms:created xsi:type="dcterms:W3CDTF">2020-06-15T16:03:15Z</dcterms:created>
  <dcterms:modified xsi:type="dcterms:W3CDTF">2020-06-15T16:36:30Z</dcterms:modified>
</cp:coreProperties>
</file>