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57" r:id="rId4"/>
    <p:sldId id="261" r:id="rId5"/>
    <p:sldId id="258" r:id="rId6"/>
    <p:sldId id="267" r:id="rId7"/>
    <p:sldId id="272" r:id="rId8"/>
    <p:sldId id="260" r:id="rId9"/>
    <p:sldId id="266" r:id="rId10"/>
    <p:sldId id="268" r:id="rId11"/>
    <p:sldId id="262" r:id="rId12"/>
    <p:sldId id="273" r:id="rId13"/>
    <p:sldId id="263" r:id="rId14"/>
    <p:sldId id="274" r:id="rId15"/>
    <p:sldId id="277" r:id="rId16"/>
    <p:sldId id="275" r:id="rId17"/>
    <p:sldId id="270" r:id="rId18"/>
    <p:sldId id="264" r:id="rId19"/>
    <p:sldId id="259" r:id="rId20"/>
    <p:sldId id="265" r:id="rId21"/>
    <p:sldId id="278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 Microsoft Office" initials="UMO" lastIdx="2" clrIdx="0">
    <p:extLst>
      <p:ext uri="{19B8F6BF-5375-455C-9EA6-DF929625EA0E}">
        <p15:presenceInfo xmlns:p15="http://schemas.microsoft.com/office/powerpoint/2012/main" userId="Utilisateur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CE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53"/>
    <p:restoredTop sz="94671"/>
  </p:normalViewPr>
  <p:slideViewPr>
    <p:cSldViewPr snapToGrid="0" snapToObjects="1">
      <p:cViewPr varScale="1">
        <p:scale>
          <a:sx n="104" d="100"/>
          <a:sy n="104" d="100"/>
        </p:scale>
        <p:origin x="7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E3D604-A347-7F44-845B-4B426FFE8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A22507A-A5E4-1547-BA22-4573AF331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239C6F-612F-FB48-9B1E-074F03CF1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9D48-1D5F-4A46-B03C-CBF7F8AB9EEA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80DB31-69EF-314B-8F2D-178D87432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950057-B1A3-844E-82CC-2CE589143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9182-0764-A847-A8A3-4B12ED81DD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12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0DC879-17D3-7D40-A593-1DBB06892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F0A73E6-A5A3-044E-96AF-626D24DF5B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AF06A5-B3D5-FD44-802D-72943185A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9D48-1D5F-4A46-B03C-CBF7F8AB9EEA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F1E313-E0E5-2948-A67E-C46FDF86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791B5C-33BB-844E-A119-1C0DAB94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9182-0764-A847-A8A3-4B12ED81DD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4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DF9F18A-16B8-0544-9A40-E3EDFCAC9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8B1807C-744B-FC4E-895F-680DDFA29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E7E177-ADDB-FB4D-9DE0-052B4B03B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9D48-1D5F-4A46-B03C-CBF7F8AB9EEA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FF2FF6-6B1C-754A-924B-892DA4AB3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2D4124-53A2-614A-830A-7ADE07220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9182-0764-A847-A8A3-4B12ED81DD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30D163-FBC5-CC47-9B88-A9D5D9038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F5FACC-89D7-AD45-9C70-8559E64A9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D53DE6-73AB-E241-9F4A-EFC0720C8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9D48-1D5F-4A46-B03C-CBF7F8AB9EEA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3EED1E-C5BA-4743-A39C-7C0D3AF4F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EF72C9-1B9A-2243-B51C-0A5A82103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9182-0764-A847-A8A3-4B12ED81DD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19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D70576-9722-4146-AA10-6B4F4AD2F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130920-69EA-7441-8271-F48B64FAD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B56453-ECF3-1949-ACC6-8183A2EA6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9D48-1D5F-4A46-B03C-CBF7F8AB9EEA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3383CB-84B3-3B4A-9053-CE65536A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956C74-DFD9-F642-B048-6FD769042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9182-0764-A847-A8A3-4B12ED81DD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46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B2465-041F-F740-9EE5-91244D11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327900-7D63-324A-A43D-8F881F97A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F0E63F-64A2-6347-96C9-870A6FAB6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F8FA3A-2E02-9D44-B88F-73ED968A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9D48-1D5F-4A46-B03C-CBF7F8AB9EEA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51001F-51C8-F949-BBAC-4E01A439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967435-2493-5041-8BD4-DE98163DB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9182-0764-A847-A8A3-4B12ED81DD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690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3DD0D8-FB9C-7F4C-8F56-5E4AA0D5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6ED69D-9B42-5449-9E0C-292B43308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389C13-9506-7D44-85FC-1C1A7DD6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0582355-772E-FE44-9825-C910D22AF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45D6A98-249A-F846-8F7E-C0E3DCE34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DB13639-24DC-5641-B7E4-8B198E1E5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9D48-1D5F-4A46-B03C-CBF7F8AB9EEA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853D99-8CA0-A546-9891-05B32BD4B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D28F98-B304-6244-9DA8-DF72A322B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9182-0764-A847-A8A3-4B12ED81DD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89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D1D40F-D115-0243-911B-8376BF70D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7FA893-A252-0843-B919-1CAC88032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9D48-1D5F-4A46-B03C-CBF7F8AB9EEA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CB7721-ABF5-514C-B29E-957E57807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914997-F0DE-514B-85E7-8664E1C6F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9182-0764-A847-A8A3-4B12ED81DD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53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936226-C3A6-EB40-88CC-ACC7B5A93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9D48-1D5F-4A46-B03C-CBF7F8AB9EEA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19C525E-BBD0-624B-9503-64558AC1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50E0EF-6478-0A46-8D8F-AB9F114B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9182-0764-A847-A8A3-4B12ED81DD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019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4D5EFD-4942-444D-A55C-7760DEFBD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3FB7E4-3C6A-D949-9636-738991B0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E0ED27D-9834-BA41-A709-C38846325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5725E1-74E4-D841-98F8-0A4B2019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9D48-1D5F-4A46-B03C-CBF7F8AB9EEA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D454E5-4A52-6F4D-9C01-E0D8F53A9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BFB58A-52CB-A44E-8C21-7CE7E9398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9182-0764-A847-A8A3-4B12ED81DD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15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EC108D-1C07-3F47-8471-A6DEB6C11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3E3359E-8DD7-D047-AF9B-C3D127AD10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A89D93-49DA-8940-95C7-F0B00212C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6AF964-7A2D-9D4F-ADE9-AF00979B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9D48-1D5F-4A46-B03C-CBF7F8AB9EEA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9058E4-FD8D-EB41-A11C-0F32C484A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CFB4FF-FA8A-724C-97CF-1C8A243D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19182-0764-A847-A8A3-4B12ED81DD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8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6AB06AC-8A3F-F044-8EFB-26181A55A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505284-D67B-504A-B9E6-449D2A60D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53F44F-5F2D-2E47-A9A7-1AF2EABA8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29D48-1D5F-4A46-B03C-CBF7F8AB9EEA}" type="datetimeFigureOut">
              <a:rPr lang="fr-FR" smtClean="0"/>
              <a:t>04/05/2020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74E4A8-9B3E-724D-B899-25E0FCC4C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869C9D-634C-104E-BE2B-AB6F5508C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19182-0764-A847-A8A3-4B12ED81DD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6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7602138-5EE3-3D4E-B110-EC164B3C5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4959"/>
            <a:ext cx="9144000" cy="1925003"/>
          </a:xfrm>
          <a:solidFill>
            <a:schemeClr val="accent2"/>
          </a:solidFill>
        </p:spPr>
        <p:txBody>
          <a:bodyPr/>
          <a:lstStyle/>
          <a:p>
            <a:r>
              <a:rPr lang="fr-FR" dirty="0"/>
              <a:t>CONCURSO ARTE Y CONFINAMIENTO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B900BAC0-6724-F247-B5DE-78B525B6B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7897" y="3758792"/>
            <a:ext cx="4476206" cy="865459"/>
          </a:xfrm>
        </p:spPr>
        <p:txBody>
          <a:bodyPr>
            <a:normAutofit lnSpcReduction="10000"/>
          </a:bodyPr>
          <a:lstStyle/>
          <a:p>
            <a:r>
              <a:rPr lang="fr-FR" dirty="0"/>
              <a:t>BACHIBAC 1</a:t>
            </a:r>
            <a:r>
              <a:rPr lang="fr-FR" baseline="30000" dirty="0"/>
              <a:t>ère</a:t>
            </a:r>
            <a:r>
              <a:rPr lang="fr-FR" dirty="0"/>
              <a:t>  ET TERM</a:t>
            </a:r>
          </a:p>
          <a:p>
            <a:r>
              <a:rPr lang="fr-FR" dirty="0"/>
              <a:t>2020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AB375F-D91B-BE42-9F28-581612959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560" y="4191521"/>
            <a:ext cx="2209800" cy="2209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8DF2FB-9117-314D-8457-25057F2AF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4389641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72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23AF3E8-71D2-A441-B62A-95FCFC7096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54535" y="1065575"/>
            <a:ext cx="3924300" cy="4752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B56105-E316-0749-ADB0-7CAF47903FF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910" y="1056685"/>
            <a:ext cx="3354705" cy="47618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C1412FB-14C2-0445-8147-054B43E14879}"/>
              </a:ext>
            </a:extLst>
          </p:cNvPr>
          <p:cNvSpPr txBox="1"/>
          <p:nvPr/>
        </p:nvSpPr>
        <p:spPr>
          <a:xfrm>
            <a:off x="838200" y="441960"/>
            <a:ext cx="26517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2</a:t>
            </a:r>
            <a:r>
              <a:rPr lang="fr-FR" sz="4000" b="1" baseline="30000" dirty="0"/>
              <a:t>ndo </a:t>
            </a:r>
          </a:p>
          <a:p>
            <a:r>
              <a:rPr lang="fr-FR" sz="4000" b="1" baseline="30000" dirty="0" err="1"/>
              <a:t>Premio</a:t>
            </a:r>
            <a:endParaRPr lang="fr-FR" sz="4000" b="1" dirty="0"/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A0B672-8E1D-0846-A7D6-21712FBDCEB2}"/>
              </a:ext>
            </a:extLst>
          </p:cNvPr>
          <p:cNvSpPr txBox="1"/>
          <p:nvPr/>
        </p:nvSpPr>
        <p:spPr>
          <a:xfrm>
            <a:off x="8316685" y="244252"/>
            <a:ext cx="341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Retrato</a:t>
            </a:r>
            <a:r>
              <a:rPr lang="fr-FR" i="1" dirty="0"/>
              <a:t> de Jaume III, </a:t>
            </a:r>
            <a:r>
              <a:rPr lang="fr-FR" i="1" dirty="0" err="1"/>
              <a:t>rey</a:t>
            </a:r>
            <a:r>
              <a:rPr lang="fr-FR" i="1" dirty="0"/>
              <a:t> de Mallorca</a:t>
            </a:r>
            <a:r>
              <a:rPr lang="fr-FR" dirty="0"/>
              <a:t>, </a:t>
            </a:r>
            <a:r>
              <a:rPr lang="fr-FR" dirty="0" err="1"/>
              <a:t>anónimo</a:t>
            </a:r>
            <a:r>
              <a:rPr lang="fr-FR" dirty="0"/>
              <a:t>, </a:t>
            </a:r>
            <a:r>
              <a:rPr lang="fr-FR" dirty="0" err="1"/>
              <a:t>siglo</a:t>
            </a:r>
            <a:r>
              <a:rPr lang="fr-FR" dirty="0"/>
              <a:t> XVI.</a:t>
            </a:r>
          </a:p>
        </p:txBody>
      </p:sp>
    </p:spTree>
    <p:extLst>
      <p:ext uri="{BB962C8B-B14F-4D97-AF65-F5344CB8AC3E}">
        <p14:creationId xmlns:p14="http://schemas.microsoft.com/office/powerpoint/2010/main" val="990711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Zoom sur... Autoportrait au collier d'épines et colibri de Frida ...">
            <a:extLst>
              <a:ext uri="{FF2B5EF4-FFF2-40B4-BE49-F238E27FC236}">
                <a16:creationId xmlns:a16="http://schemas.microsoft.com/office/drawing/2014/main" id="{13EB5890-C6C5-0549-8603-C78C814F1F3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808" y="1200150"/>
            <a:ext cx="3176270" cy="409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C:\Users\gcmar\Pictures\Camera Roll\20200417_124142.jpg">
            <a:extLst>
              <a:ext uri="{FF2B5EF4-FFF2-40B4-BE49-F238E27FC236}">
                <a16:creationId xmlns:a16="http://schemas.microsoft.com/office/drawing/2014/main" id="{C54C3409-4A4A-5246-A0AD-5595724100C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94" y="1206680"/>
            <a:ext cx="4488906" cy="41882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104266-2530-9844-A801-9AED8EC4A964}"/>
              </a:ext>
            </a:extLst>
          </p:cNvPr>
          <p:cNvSpPr txBox="1"/>
          <p:nvPr/>
        </p:nvSpPr>
        <p:spPr>
          <a:xfrm>
            <a:off x="609600" y="487680"/>
            <a:ext cx="347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3</a:t>
            </a:r>
            <a:r>
              <a:rPr lang="fr-FR" sz="3600" b="1" baseline="30000" dirty="0"/>
              <a:t>r</a:t>
            </a:r>
            <a:r>
              <a:rPr lang="fr-FR" sz="3600" b="1" dirty="0"/>
              <a:t> </a:t>
            </a:r>
            <a:r>
              <a:rPr lang="fr-FR" sz="3600" b="1" dirty="0" err="1"/>
              <a:t>premio</a:t>
            </a:r>
            <a:endParaRPr lang="fr-FR" sz="36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D87023D-749A-744B-8028-D5B700513CDC}"/>
              </a:ext>
            </a:extLst>
          </p:cNvPr>
          <p:cNvSpPr txBox="1"/>
          <p:nvPr/>
        </p:nvSpPr>
        <p:spPr>
          <a:xfrm>
            <a:off x="5535827" y="5745892"/>
            <a:ext cx="4630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Autorretrato</a:t>
            </a:r>
            <a:r>
              <a:rPr lang="fr-FR" i="1" dirty="0"/>
              <a:t> con </a:t>
            </a:r>
            <a:r>
              <a:rPr lang="fr-FR" i="1" dirty="0" err="1"/>
              <a:t>collar</a:t>
            </a:r>
            <a:r>
              <a:rPr lang="fr-FR" i="1" dirty="0"/>
              <a:t> de </a:t>
            </a:r>
            <a:r>
              <a:rPr lang="fr-FR" i="1" dirty="0" err="1"/>
              <a:t>espinas</a:t>
            </a:r>
            <a:r>
              <a:rPr lang="fr-FR" i="1" dirty="0"/>
              <a:t> y </a:t>
            </a:r>
            <a:r>
              <a:rPr lang="fr-FR" i="1" dirty="0" err="1"/>
              <a:t>colibrí</a:t>
            </a:r>
            <a:r>
              <a:rPr lang="fr-FR" i="1" dirty="0"/>
              <a:t>, </a:t>
            </a:r>
            <a:r>
              <a:rPr lang="fr-FR" dirty="0"/>
              <a:t>Frida </a:t>
            </a:r>
            <a:r>
              <a:rPr lang="fr-FR" dirty="0" err="1"/>
              <a:t>Kahlo</a:t>
            </a:r>
            <a:r>
              <a:rPr lang="fr-FR" dirty="0"/>
              <a:t>, 1940.</a:t>
            </a:r>
          </a:p>
        </p:txBody>
      </p:sp>
    </p:spTree>
    <p:extLst>
      <p:ext uri="{BB962C8B-B14F-4D97-AF65-F5344CB8AC3E}">
        <p14:creationId xmlns:p14="http://schemas.microsoft.com/office/powerpoint/2010/main" val="4077812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C6C098-CDC7-6D48-9920-FE625CDDB5EE}"/>
              </a:ext>
            </a:extLst>
          </p:cNvPr>
          <p:cNvSpPr/>
          <p:nvPr/>
        </p:nvSpPr>
        <p:spPr>
          <a:xfrm>
            <a:off x="2439847" y="1217414"/>
            <a:ext cx="73404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4400" b="1" dirty="0" err="1">
                <a:solidFill>
                  <a:srgbClr val="FFC000"/>
                </a:solidFill>
                <a:latin typeface="Arial" panose="020B0604020202020204" pitchFamily="34" charset="0"/>
              </a:rPr>
              <a:t>Premio</a:t>
            </a:r>
            <a:r>
              <a:rPr lang="fr-FR" sz="4400" b="1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FFC000"/>
                </a:solidFill>
                <a:latin typeface="Arial" panose="020B0604020202020204" pitchFamily="34" charset="0"/>
              </a:rPr>
              <a:t>especial</a:t>
            </a:r>
            <a:r>
              <a:rPr lang="fr-FR" sz="4400" b="1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FFC000"/>
                </a:solidFill>
                <a:latin typeface="Arial" panose="020B0604020202020204" pitchFamily="34" charset="0"/>
              </a:rPr>
              <a:t>del</a:t>
            </a:r>
            <a:r>
              <a:rPr lang="fr-FR" sz="4400" b="1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fr-FR" sz="4400" b="1" dirty="0" err="1">
                <a:solidFill>
                  <a:srgbClr val="FFC000"/>
                </a:solidFill>
                <a:latin typeface="Arial" panose="020B0604020202020204" pitchFamily="34" charset="0"/>
              </a:rPr>
              <a:t>jurado</a:t>
            </a:r>
            <a:endParaRPr lang="fr-FR" sz="4400" dirty="0">
              <a:solidFill>
                <a:srgbClr val="FFC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E5240F9-F327-C347-95AD-211824BFA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097" y="2343030"/>
            <a:ext cx="5471160" cy="320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35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98E3A45-8FC2-764F-A8FC-A657C77435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17060" y="1714499"/>
            <a:ext cx="3078299" cy="39025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72F0E21-B177-0F43-B8FD-CAD73D470CC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99186" y="1714500"/>
            <a:ext cx="2673259" cy="37719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32F0853-61FC-2C4D-A22D-BC2745ADF7FB}"/>
              </a:ext>
            </a:extLst>
          </p:cNvPr>
          <p:cNvSpPr txBox="1"/>
          <p:nvPr/>
        </p:nvSpPr>
        <p:spPr>
          <a:xfrm>
            <a:off x="7426411" y="642551"/>
            <a:ext cx="4534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Retrato</a:t>
            </a:r>
            <a:r>
              <a:rPr lang="fr-FR" i="1" dirty="0"/>
              <a:t> de </a:t>
            </a:r>
            <a:r>
              <a:rPr lang="fr-FR" i="1" dirty="0" err="1"/>
              <a:t>Sebastián</a:t>
            </a:r>
            <a:r>
              <a:rPr lang="fr-FR" i="1" dirty="0"/>
              <a:t> de Morra</a:t>
            </a:r>
            <a:r>
              <a:rPr lang="fr-FR" dirty="0"/>
              <a:t>, Velázquez, 1645.</a:t>
            </a:r>
          </a:p>
        </p:txBody>
      </p:sp>
    </p:spTree>
    <p:extLst>
      <p:ext uri="{BB962C8B-B14F-4D97-AF65-F5344CB8AC3E}">
        <p14:creationId xmlns:p14="http://schemas.microsoft.com/office/powerpoint/2010/main" val="1822895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48EFB3-5721-204A-A3CB-B89D57DB8CE9}"/>
              </a:ext>
            </a:extLst>
          </p:cNvPr>
          <p:cNvSpPr/>
          <p:nvPr/>
        </p:nvSpPr>
        <p:spPr>
          <a:xfrm>
            <a:off x="929640" y="2345174"/>
            <a:ext cx="1091183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Premio</a:t>
            </a:r>
            <a:r>
              <a:rPr lang="fr-FR" sz="4000" b="1" dirty="0">
                <a:solidFill>
                  <a:schemeClr val="accent6"/>
                </a:solidFill>
                <a:latin typeface="Arial" panose="020B0604020202020204" pitchFamily="34" charset="0"/>
              </a:rPr>
              <a:t> de los </a:t>
            </a:r>
            <a:r>
              <a:rPr lang="fr-FR" sz="4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alumnos</a:t>
            </a:r>
            <a:r>
              <a:rPr lang="fr-FR" sz="4000" b="1" dirty="0">
                <a:solidFill>
                  <a:schemeClr val="accent6"/>
                </a:solidFill>
                <a:latin typeface="Arial" panose="020B0604020202020204" pitchFamily="34" charset="0"/>
              </a:rPr>
              <a:t> de Seconde </a:t>
            </a:r>
            <a:r>
              <a:rPr lang="fr-FR" sz="4000" b="1" dirty="0" err="1">
                <a:solidFill>
                  <a:schemeClr val="accent6"/>
                </a:solidFill>
                <a:latin typeface="Arial" panose="020B0604020202020204" pitchFamily="34" charset="0"/>
              </a:rPr>
              <a:t>Bachi</a:t>
            </a:r>
            <a:endParaRPr lang="fr-FR" sz="4000" b="1" dirty="0">
              <a:solidFill>
                <a:schemeClr val="accent6"/>
              </a:solidFill>
              <a:latin typeface="Arial" panose="020B0604020202020204" pitchFamily="34" charset="0"/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0A8EC6-3385-B64C-BC60-E5DAD77FB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4" y="3153410"/>
            <a:ext cx="6021056" cy="298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03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80312FC-6A03-5649-A48A-F102E15D0EDD}"/>
              </a:ext>
            </a:extLst>
          </p:cNvPr>
          <p:cNvSpPr txBox="1"/>
          <p:nvPr/>
        </p:nvSpPr>
        <p:spPr>
          <a:xfrm>
            <a:off x="1161535" y="605481"/>
            <a:ext cx="8550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EMPATE ENTRE 3 ARTISTAS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16D1BC-B43E-3445-968E-6A0EA9910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681" y="1215768"/>
            <a:ext cx="3212242" cy="4282989"/>
          </a:xfrm>
          <a:prstGeom prst="rect">
            <a:avLst/>
          </a:prstGeom>
        </p:spPr>
      </p:pic>
      <p:pic>
        <p:nvPicPr>
          <p:cNvPr id="5" name="Image 4" descr="/Volumes/USB ACRO/Photos Licia concours et tableau/IMG_0089.jpg">
            <a:extLst>
              <a:ext uri="{FF2B5EF4-FFF2-40B4-BE49-F238E27FC236}">
                <a16:creationId xmlns:a16="http://schemas.microsoft.com/office/drawing/2014/main" id="{8040BA65-4BCE-764D-89CD-A21686F5418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8" y="1386428"/>
            <a:ext cx="3569867" cy="2926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612FFC-200B-E74F-963B-3918EFAC9C5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600304" y="1215768"/>
            <a:ext cx="2833580" cy="411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69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87DC16-C1CD-9745-8B78-2E878BA048CE}"/>
              </a:ext>
            </a:extLst>
          </p:cNvPr>
          <p:cNvSpPr txBox="1"/>
          <p:nvPr/>
        </p:nvSpPr>
        <p:spPr>
          <a:xfrm>
            <a:off x="2499360" y="2651760"/>
            <a:ext cx="8138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7030A0"/>
                </a:solidFill>
              </a:rPr>
              <a:t>Y las </a:t>
            </a:r>
            <a:r>
              <a:rPr lang="fr-FR" sz="4400" b="1" dirty="0" err="1">
                <a:solidFill>
                  <a:srgbClr val="7030A0"/>
                </a:solidFill>
              </a:rPr>
              <a:t>demás</a:t>
            </a:r>
            <a:r>
              <a:rPr lang="fr-FR" sz="4400" b="1" dirty="0">
                <a:solidFill>
                  <a:srgbClr val="7030A0"/>
                </a:solidFill>
              </a:rPr>
              <a:t> </a:t>
            </a:r>
            <a:r>
              <a:rPr lang="fr-FR" sz="4400" b="1" dirty="0" err="1">
                <a:solidFill>
                  <a:srgbClr val="7030A0"/>
                </a:solidFill>
              </a:rPr>
              <a:t>obras</a:t>
            </a:r>
            <a:r>
              <a:rPr lang="fr-FR" sz="4400" b="1" dirty="0">
                <a:solidFill>
                  <a:srgbClr val="7030A0"/>
                </a:solidFill>
              </a:rPr>
              <a:t> </a:t>
            </a:r>
            <a:r>
              <a:rPr lang="fr-FR" sz="4400" b="1" dirty="0" err="1">
                <a:solidFill>
                  <a:srgbClr val="7030A0"/>
                </a:solidFill>
              </a:rPr>
              <a:t>inclasables</a:t>
            </a:r>
            <a:r>
              <a:rPr lang="fr-FR" sz="4400" b="1" dirty="0">
                <a:solidFill>
                  <a:srgbClr val="7030A0"/>
                </a:solidFill>
              </a:rPr>
              <a:t> :D...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E939F1-5D3C-7947-9E1F-7A6A3BD58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520" y="3713480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05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F97B520-F0A2-1443-92F9-C218E4FA3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703" y="1161352"/>
            <a:ext cx="6023610" cy="45108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91D3588-9E75-7C4D-88B8-117C9CC384BB}"/>
              </a:ext>
            </a:extLst>
          </p:cNvPr>
          <p:cNvSpPr txBox="1"/>
          <p:nvPr/>
        </p:nvSpPr>
        <p:spPr>
          <a:xfrm>
            <a:off x="9255211" y="654908"/>
            <a:ext cx="2113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La </a:t>
            </a:r>
            <a:r>
              <a:rPr lang="fr-FR" i="1" dirty="0" err="1"/>
              <a:t>pereza</a:t>
            </a:r>
            <a:r>
              <a:rPr lang="fr-FR" dirty="0"/>
              <a:t>, Ramon Casas </a:t>
            </a:r>
            <a:r>
              <a:rPr lang="fr-FR" dirty="0" err="1"/>
              <a:t>Carbó</a:t>
            </a:r>
            <a:r>
              <a:rPr lang="fr-FR" dirty="0"/>
              <a:t>, 1898.</a:t>
            </a:r>
          </a:p>
        </p:txBody>
      </p:sp>
    </p:spTree>
    <p:extLst>
      <p:ext uri="{BB962C8B-B14F-4D97-AF65-F5344CB8AC3E}">
        <p14:creationId xmlns:p14="http://schemas.microsoft.com/office/powerpoint/2010/main" val="2891540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E47FBAD-76D0-424E-B245-8B22073E825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02" y="729843"/>
            <a:ext cx="3872230" cy="51631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BD32B2-B1F6-F84E-A6D1-0CEC81F24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093" y="809208"/>
            <a:ext cx="4067056" cy="50838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4E1066-1D5D-3341-8EB5-5886F8812F85}"/>
              </a:ext>
            </a:extLst>
          </p:cNvPr>
          <p:cNvSpPr/>
          <p:nvPr/>
        </p:nvSpPr>
        <p:spPr>
          <a:xfrm>
            <a:off x="6025659" y="142788"/>
            <a:ext cx="4613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Dos </a:t>
            </a:r>
            <a:r>
              <a:rPr lang="fr-FR" i="1" dirty="0" err="1"/>
              <a:t>mujeres</a:t>
            </a:r>
            <a:r>
              <a:rPr lang="fr-FR" i="1" dirty="0"/>
              <a:t> en la </a:t>
            </a:r>
            <a:r>
              <a:rPr lang="fr-FR" i="1" dirty="0" err="1"/>
              <a:t>ventana</a:t>
            </a:r>
            <a:r>
              <a:rPr lang="fr-FR" dirty="0"/>
              <a:t>, Murillo, 1650-1660.</a:t>
            </a:r>
          </a:p>
        </p:txBody>
      </p:sp>
    </p:spTree>
    <p:extLst>
      <p:ext uri="{BB962C8B-B14F-4D97-AF65-F5344CB8AC3E}">
        <p14:creationId xmlns:p14="http://schemas.microsoft.com/office/powerpoint/2010/main" val="839833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8AC0051-679B-114B-89D1-9D9BC38EC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1066800"/>
            <a:ext cx="4749800" cy="4724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2BD9AF3-27B1-8946-895A-1EA52C94A843}"/>
              </a:ext>
            </a:extLst>
          </p:cNvPr>
          <p:cNvSpPr txBox="1"/>
          <p:nvPr/>
        </p:nvSpPr>
        <p:spPr>
          <a:xfrm>
            <a:off x="8921578" y="1223319"/>
            <a:ext cx="1853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Retrato</a:t>
            </a:r>
            <a:r>
              <a:rPr lang="fr-FR" i="1" dirty="0"/>
              <a:t> de Baltasar Carlos, </a:t>
            </a:r>
            <a:r>
              <a:rPr lang="fr-FR" i="1" dirty="0" err="1"/>
              <a:t>cazado</a:t>
            </a:r>
            <a:r>
              <a:rPr lang="fr-FR" dirty="0" err="1"/>
              <a:t>r</a:t>
            </a:r>
            <a:r>
              <a:rPr lang="fr-FR" dirty="0"/>
              <a:t>, (</a:t>
            </a:r>
            <a:r>
              <a:rPr lang="fr-FR" dirty="0" err="1"/>
              <a:t>fragmento</a:t>
            </a:r>
            <a:r>
              <a:rPr lang="fr-FR" dirty="0"/>
              <a:t>), Velázquez, 1635.</a:t>
            </a:r>
          </a:p>
        </p:txBody>
      </p:sp>
    </p:spTree>
    <p:extLst>
      <p:ext uri="{BB962C8B-B14F-4D97-AF65-F5344CB8AC3E}">
        <p14:creationId xmlns:p14="http://schemas.microsoft.com/office/powerpoint/2010/main" val="1185427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E55A75-2322-5941-A251-AA6422BD23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359535"/>
            <a:ext cx="9525000" cy="1435100"/>
          </a:xfrm>
        </p:spPr>
        <p:txBody>
          <a:bodyPr/>
          <a:lstStyle/>
          <a:p>
            <a:pPr algn="ctr"/>
            <a:r>
              <a:rPr lang="fr-FR" b="1" dirty="0" err="1">
                <a:solidFill>
                  <a:schemeClr val="accent2"/>
                </a:solidFill>
              </a:rPr>
              <a:t>Premio</a:t>
            </a:r>
            <a:r>
              <a:rPr lang="fr-FR" b="1" dirty="0">
                <a:solidFill>
                  <a:schemeClr val="accent2"/>
                </a:solidFill>
              </a:rPr>
              <a:t> de </a:t>
            </a:r>
            <a:r>
              <a:rPr lang="fr-FR" b="1" dirty="0" err="1">
                <a:solidFill>
                  <a:schemeClr val="accent2"/>
                </a:solidFill>
              </a:rPr>
              <a:t>interpretación</a:t>
            </a:r>
            <a:r>
              <a:rPr lang="fr-FR" b="1" dirty="0">
                <a:solidFill>
                  <a:schemeClr val="accent2"/>
                </a:solidFill>
              </a:rPr>
              <a:t> </a:t>
            </a:r>
            <a:r>
              <a:rPr lang="fr-FR" b="1" dirty="0" err="1">
                <a:solidFill>
                  <a:schemeClr val="accent2"/>
                </a:solidFill>
              </a:rPr>
              <a:t>artística</a:t>
            </a:r>
            <a:r>
              <a:rPr lang="fr-FR" b="1" dirty="0">
                <a:solidFill>
                  <a:schemeClr val="accent2"/>
                </a:solidFill>
              </a:rPr>
              <a:t> </a:t>
            </a: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1506CCF-8F75-D64C-B0D0-E4265D0CF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868" y="3232150"/>
            <a:ext cx="4563892" cy="30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73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008858B-6042-A245-B2D3-383C2BCA9FB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723" y="1369830"/>
            <a:ext cx="3011170" cy="401383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A5E56D0-F8A0-C042-AFC0-581928B52D0A}"/>
              </a:ext>
            </a:extLst>
          </p:cNvPr>
          <p:cNvSpPr txBox="1"/>
          <p:nvPr/>
        </p:nvSpPr>
        <p:spPr>
          <a:xfrm>
            <a:off x="9489990" y="3744097"/>
            <a:ext cx="19770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Retrato</a:t>
            </a:r>
            <a:r>
              <a:rPr lang="fr-FR" i="1" dirty="0"/>
              <a:t> de la </a:t>
            </a:r>
            <a:r>
              <a:rPr lang="fr-FR" i="1" dirty="0" err="1"/>
              <a:t>Infanta</a:t>
            </a:r>
            <a:r>
              <a:rPr lang="fr-FR" i="1" dirty="0"/>
              <a:t> doña María, </a:t>
            </a:r>
            <a:r>
              <a:rPr lang="fr-FR" i="1" dirty="0" err="1"/>
              <a:t>reina</a:t>
            </a:r>
            <a:r>
              <a:rPr lang="fr-FR" i="1" dirty="0"/>
              <a:t> de </a:t>
            </a:r>
            <a:r>
              <a:rPr lang="fr-FR" i="1" dirty="0" err="1"/>
              <a:t>Hungría</a:t>
            </a:r>
            <a:r>
              <a:rPr lang="fr-FR" dirty="0"/>
              <a:t>, Velázquez, 1630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35E7AC-B8BB-E84C-AEB0-A3B1B7DEA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405" y="1210962"/>
            <a:ext cx="3194501" cy="427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47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D1ED36D-A542-1543-A77A-2C79C419D1CF}"/>
              </a:ext>
            </a:extLst>
          </p:cNvPr>
          <p:cNvSpPr/>
          <p:nvPr/>
        </p:nvSpPr>
        <p:spPr>
          <a:xfrm>
            <a:off x="3018191" y="4147263"/>
            <a:ext cx="6388442" cy="200626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fr-FR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¡MUCHAS GRACIAS </a:t>
            </a:r>
          </a:p>
          <a:p>
            <a:pPr algn="ctr"/>
            <a:r>
              <a:rPr lang="fr-FR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 TODOS </a:t>
            </a:r>
          </a:p>
          <a:p>
            <a:pPr algn="ctr"/>
            <a:r>
              <a:rPr lang="fr-FR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POR PARTICIPAR!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B68368-CF02-F641-B4DE-B52ADE50F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64" y="216977"/>
            <a:ext cx="2495227" cy="24952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28A9FE-4A59-E74E-B91F-CCEB24113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944" y="4026977"/>
            <a:ext cx="2495227" cy="24952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16FD37C-C20D-5948-9982-216B6FF7C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633" y="216977"/>
            <a:ext cx="2330519" cy="28826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D59163-797F-284A-94D0-D1EEEA9F3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72" y="3270847"/>
            <a:ext cx="2330519" cy="28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2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6F9365B-78BF-3940-AA74-989138CB4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939" y="1690688"/>
            <a:ext cx="6842216" cy="45896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662AAEE-E04E-6546-8C13-C3E7C96431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350521"/>
            <a:ext cx="9448800" cy="1340168"/>
          </a:xfrm>
        </p:spPr>
        <p:txBody>
          <a:bodyPr/>
          <a:lstStyle/>
          <a:p>
            <a:r>
              <a:rPr lang="fr-FR" b="1" dirty="0"/>
              <a:t>1</a:t>
            </a:r>
            <a:r>
              <a:rPr lang="fr-FR" b="1" baseline="30000" dirty="0"/>
              <a:t>er</a:t>
            </a:r>
            <a:r>
              <a:rPr lang="fr-FR" b="1" dirty="0"/>
              <a:t> </a:t>
            </a:r>
            <a:r>
              <a:rPr lang="fr-FR" b="1" dirty="0" err="1"/>
              <a:t>Premio</a:t>
            </a:r>
            <a:r>
              <a:rPr lang="fr-FR" b="1" dirty="0"/>
              <a:t> (</a:t>
            </a:r>
            <a:r>
              <a:rPr lang="fr-FR" b="1" dirty="0" err="1"/>
              <a:t>empate</a:t>
            </a:r>
            <a:r>
              <a:rPr lang="fr-FR" b="1" dirty="0"/>
              <a:t>)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3803AF-38AF-1742-9BC3-7F8C0A8EE6F9}"/>
              </a:ext>
            </a:extLst>
          </p:cNvPr>
          <p:cNvSpPr txBox="1"/>
          <p:nvPr/>
        </p:nvSpPr>
        <p:spPr>
          <a:xfrm>
            <a:off x="8915400" y="302740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Inti </a:t>
            </a:r>
            <a:r>
              <a:rPr lang="fr-FR" i="1" dirty="0" err="1"/>
              <a:t>Raymi</a:t>
            </a:r>
            <a:r>
              <a:rPr lang="fr-FR" i="1" dirty="0"/>
              <a:t>,  </a:t>
            </a:r>
            <a:r>
              <a:rPr lang="fr-FR" dirty="0"/>
              <a:t>Victor </a:t>
            </a:r>
            <a:r>
              <a:rPr lang="fr-FR" dirty="0" err="1"/>
              <a:t>Mideros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2848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6630B3-B442-0348-91B2-6334539E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78" y="785949"/>
            <a:ext cx="9792788" cy="489639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77DC5D0-11DA-B442-B254-0B6ACD0FA788}"/>
              </a:ext>
            </a:extLst>
          </p:cNvPr>
          <p:cNvSpPr txBox="1"/>
          <p:nvPr/>
        </p:nvSpPr>
        <p:spPr>
          <a:xfrm>
            <a:off x="5560541" y="5881816"/>
            <a:ext cx="3101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  <a:r>
              <a:rPr lang="fr-FR" i="1" dirty="0"/>
              <a:t>an </a:t>
            </a:r>
            <a:r>
              <a:rPr lang="fr-FR" i="1" dirty="0" err="1"/>
              <a:t>Serapio</a:t>
            </a:r>
            <a:r>
              <a:rPr lang="fr-FR" dirty="0"/>
              <a:t>, Zurbarán, 1628.</a:t>
            </a:r>
          </a:p>
        </p:txBody>
      </p:sp>
    </p:spTree>
    <p:extLst>
      <p:ext uri="{BB962C8B-B14F-4D97-AF65-F5344CB8AC3E}">
        <p14:creationId xmlns:p14="http://schemas.microsoft.com/office/powerpoint/2010/main" val="731149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9D34648-7381-9E48-8513-F432CD2E6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526" y="1562903"/>
            <a:ext cx="3996508" cy="33249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1FE988-94DE-4146-87F4-FF1426647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279" y="1331724"/>
            <a:ext cx="3029857" cy="37873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DE1C231-48D5-0F4F-99C1-A3E18FC4D18F}"/>
              </a:ext>
            </a:extLst>
          </p:cNvPr>
          <p:cNvSpPr txBox="1"/>
          <p:nvPr/>
        </p:nvSpPr>
        <p:spPr>
          <a:xfrm>
            <a:off x="959005" y="423746"/>
            <a:ext cx="5887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2</a:t>
            </a:r>
            <a:r>
              <a:rPr lang="fr-FR" sz="4000" b="1" baseline="30000" dirty="0"/>
              <a:t>ndo </a:t>
            </a:r>
            <a:r>
              <a:rPr lang="fr-FR" sz="4000" b="1" dirty="0" err="1"/>
              <a:t>premio</a:t>
            </a:r>
            <a:endParaRPr lang="fr-FR" sz="40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741E13-6B9A-5D41-9946-585D12FC38B3}"/>
              </a:ext>
            </a:extLst>
          </p:cNvPr>
          <p:cNvSpPr txBox="1"/>
          <p:nvPr/>
        </p:nvSpPr>
        <p:spPr>
          <a:xfrm>
            <a:off x="6326659" y="5597611"/>
            <a:ext cx="326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Dos </a:t>
            </a:r>
            <a:r>
              <a:rPr lang="fr-FR" i="1" dirty="0" err="1"/>
              <a:t>mujeres</a:t>
            </a:r>
            <a:r>
              <a:rPr lang="fr-FR" i="1" dirty="0"/>
              <a:t> en la </a:t>
            </a:r>
            <a:r>
              <a:rPr lang="fr-FR" i="1" dirty="0" err="1"/>
              <a:t>ventana</a:t>
            </a:r>
            <a:r>
              <a:rPr lang="fr-FR" dirty="0"/>
              <a:t>, Murillo, 1650-1660.</a:t>
            </a:r>
          </a:p>
        </p:txBody>
      </p:sp>
    </p:spTree>
    <p:extLst>
      <p:ext uri="{BB962C8B-B14F-4D97-AF65-F5344CB8AC3E}">
        <p14:creationId xmlns:p14="http://schemas.microsoft.com/office/powerpoint/2010/main" val="317957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AA1A17C-243A-E042-9FE0-4A92B156AB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52" y="1315356"/>
            <a:ext cx="3325676" cy="3948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78EE08-6705-464F-82FD-3803583E4BD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24" y="1472473"/>
            <a:ext cx="3248162" cy="390942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C7D158-A460-7A46-B7A2-33F15E4BFE23}"/>
              </a:ext>
            </a:extLst>
          </p:cNvPr>
          <p:cNvSpPr txBox="1"/>
          <p:nvPr/>
        </p:nvSpPr>
        <p:spPr>
          <a:xfrm>
            <a:off x="1082040" y="533400"/>
            <a:ext cx="474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3</a:t>
            </a:r>
            <a:r>
              <a:rPr lang="fr-FR" sz="3600" b="1" baseline="30000" dirty="0"/>
              <a:t>er </a:t>
            </a:r>
            <a:r>
              <a:rPr lang="fr-FR" sz="3600" b="1" dirty="0" err="1"/>
              <a:t>premio</a:t>
            </a:r>
            <a:r>
              <a:rPr lang="fr-FR" sz="3600" b="1" dirty="0"/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26360B-6519-EF41-A890-77603DFA7D0B}"/>
              </a:ext>
            </a:extLst>
          </p:cNvPr>
          <p:cNvSpPr txBox="1"/>
          <p:nvPr/>
        </p:nvSpPr>
        <p:spPr>
          <a:xfrm>
            <a:off x="5159828" y="5906530"/>
            <a:ext cx="408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Autorretrato</a:t>
            </a:r>
            <a:r>
              <a:rPr lang="fr-FR" i="1" dirty="0"/>
              <a:t> con </a:t>
            </a:r>
            <a:r>
              <a:rPr lang="fr-FR" i="1" dirty="0" err="1"/>
              <a:t>collar</a:t>
            </a:r>
            <a:r>
              <a:rPr lang="fr-FR" dirty="0"/>
              <a:t>, Frida </a:t>
            </a:r>
            <a:r>
              <a:rPr lang="fr-FR" dirty="0" err="1"/>
              <a:t>Kahlo</a:t>
            </a:r>
            <a:r>
              <a:rPr lang="fr-FR" dirty="0"/>
              <a:t>, 1933.</a:t>
            </a:r>
          </a:p>
        </p:txBody>
      </p:sp>
    </p:spTree>
    <p:extLst>
      <p:ext uri="{BB962C8B-B14F-4D97-AF65-F5344CB8AC3E}">
        <p14:creationId xmlns:p14="http://schemas.microsoft.com/office/powerpoint/2010/main" val="2225874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3A9D558-6960-3E41-851D-3639E2CAC67B}"/>
              </a:ext>
            </a:extLst>
          </p:cNvPr>
          <p:cNvSpPr txBox="1"/>
          <p:nvPr/>
        </p:nvSpPr>
        <p:spPr>
          <a:xfrm>
            <a:off x="1402080" y="257556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err="1">
                <a:solidFill>
                  <a:srgbClr val="00B0F0"/>
                </a:solidFill>
              </a:rPr>
              <a:t>Premio</a:t>
            </a:r>
            <a:r>
              <a:rPr lang="fr-FR" sz="4400" b="1" dirty="0">
                <a:solidFill>
                  <a:srgbClr val="00B0F0"/>
                </a:solidFill>
              </a:rPr>
              <a:t> de </a:t>
            </a:r>
            <a:r>
              <a:rPr lang="fr-FR" sz="4400" b="1" dirty="0" err="1">
                <a:solidFill>
                  <a:srgbClr val="00B0F0"/>
                </a:solidFill>
              </a:rPr>
              <a:t>interpretación</a:t>
            </a:r>
            <a:r>
              <a:rPr lang="fr-FR" sz="4400" b="1" dirty="0">
                <a:solidFill>
                  <a:srgbClr val="00B0F0"/>
                </a:solidFill>
              </a:rPr>
              <a:t>  </a:t>
            </a:r>
            <a:r>
              <a:rPr lang="fr-FR" sz="4400" b="1" dirty="0" err="1">
                <a:solidFill>
                  <a:srgbClr val="00B0F0"/>
                </a:solidFill>
              </a:rPr>
              <a:t>humorística</a:t>
            </a:r>
            <a:endParaRPr lang="fr-FR" sz="4400" dirty="0">
              <a:solidFill>
                <a:srgbClr val="00B0F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0E2B5F-C34B-5D40-89B5-ACFA1E324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068" y="3627120"/>
            <a:ext cx="2714171" cy="28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28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064A576-D094-A043-A4CF-10927DAC6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250" y="1719217"/>
            <a:ext cx="3163389" cy="42178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592873-E888-9B43-AA38-4D344B89F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023" y="1719217"/>
            <a:ext cx="3228773" cy="42178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B98907-0FF9-3841-8BFE-A2CD35C0A51C}"/>
              </a:ext>
            </a:extLst>
          </p:cNvPr>
          <p:cNvSpPr/>
          <p:nvPr/>
        </p:nvSpPr>
        <p:spPr>
          <a:xfrm>
            <a:off x="1000631" y="562094"/>
            <a:ext cx="49886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="1" dirty="0"/>
              <a:t>1</a:t>
            </a:r>
            <a:r>
              <a:rPr lang="fr-FR" sz="4000" b="1" baseline="30000" dirty="0"/>
              <a:t>er</a:t>
            </a:r>
            <a:r>
              <a:rPr lang="fr-FR" sz="4000" b="1" dirty="0"/>
              <a:t> </a:t>
            </a:r>
            <a:r>
              <a:rPr lang="fr-FR" sz="4000" b="1" dirty="0" err="1"/>
              <a:t>Premio</a:t>
            </a:r>
            <a:r>
              <a:rPr lang="fr-FR" sz="4000" b="1" dirty="0"/>
              <a:t> (</a:t>
            </a:r>
            <a:r>
              <a:rPr lang="fr-FR" sz="4000" b="1" dirty="0" err="1"/>
              <a:t>empate</a:t>
            </a:r>
            <a:r>
              <a:rPr lang="fr-FR" sz="4000" b="1" dirty="0"/>
              <a:t>)</a:t>
            </a:r>
            <a:endParaRPr lang="fr-FR" sz="4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5EB3F1B-38B9-064C-A1A2-9611A4B83CDB}"/>
              </a:ext>
            </a:extLst>
          </p:cNvPr>
          <p:cNvSpPr txBox="1"/>
          <p:nvPr/>
        </p:nvSpPr>
        <p:spPr>
          <a:xfrm>
            <a:off x="7055708" y="877329"/>
            <a:ext cx="4127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El </a:t>
            </a:r>
            <a:r>
              <a:rPr lang="fr-FR" i="1" dirty="0" err="1"/>
              <a:t>joven</a:t>
            </a:r>
            <a:r>
              <a:rPr lang="fr-FR" i="1" dirty="0"/>
              <a:t> </a:t>
            </a:r>
            <a:r>
              <a:rPr lang="fr-FR" i="1" dirty="0" err="1"/>
              <a:t>campesino</a:t>
            </a:r>
            <a:r>
              <a:rPr lang="fr-FR" i="1" dirty="0"/>
              <a:t> de </a:t>
            </a:r>
            <a:r>
              <a:rPr lang="fr-FR" i="1" dirty="0" err="1"/>
              <a:t>Cameros</a:t>
            </a:r>
            <a:r>
              <a:rPr lang="fr-FR" dirty="0"/>
              <a:t>, Gerardo </a:t>
            </a:r>
            <a:r>
              <a:rPr lang="fr-FR" dirty="0" err="1"/>
              <a:t>Sacristán</a:t>
            </a:r>
            <a:r>
              <a:rPr lang="fr-FR" dirty="0"/>
              <a:t>, 1943.</a:t>
            </a:r>
          </a:p>
        </p:txBody>
      </p:sp>
    </p:spTree>
    <p:extLst>
      <p:ext uri="{BB962C8B-B14F-4D97-AF65-F5344CB8AC3E}">
        <p14:creationId xmlns:p14="http://schemas.microsoft.com/office/powerpoint/2010/main" val="1535295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/Volumes/USB ACRO/Photos Licia concours et tableau/IMG_0089.jpg">
            <a:extLst>
              <a:ext uri="{FF2B5EF4-FFF2-40B4-BE49-F238E27FC236}">
                <a16:creationId xmlns:a16="http://schemas.microsoft.com/office/drawing/2014/main" id="{F7D24447-6B0E-A844-9474-71F78D70A35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" y="1188721"/>
            <a:ext cx="4858023" cy="377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/Users/liciaferron/Desktop/4c531ed8eb5b8b9bc691421256d9c616--torres-oil-on-canvas.jpg">
            <a:extLst>
              <a:ext uri="{FF2B5EF4-FFF2-40B4-BE49-F238E27FC236}">
                <a16:creationId xmlns:a16="http://schemas.microsoft.com/office/drawing/2014/main" id="{EA229427-1DAF-0F4E-AD8E-ACC25F1493D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602" y="1188721"/>
            <a:ext cx="4667478" cy="37731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B225BB3-24E2-5548-BECC-6F8DE0D04305}"/>
              </a:ext>
            </a:extLst>
          </p:cNvPr>
          <p:cNvSpPr txBox="1"/>
          <p:nvPr/>
        </p:nvSpPr>
        <p:spPr>
          <a:xfrm>
            <a:off x="5548184" y="5572897"/>
            <a:ext cx="4040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La </a:t>
            </a:r>
            <a:r>
              <a:rPr lang="fr-FR" i="1" dirty="0" err="1"/>
              <a:t>Cordobesa</a:t>
            </a:r>
            <a:r>
              <a:rPr lang="fr-FR" dirty="0"/>
              <a:t>, Julio Romero de Torres, 1920.</a:t>
            </a:r>
          </a:p>
        </p:txBody>
      </p:sp>
    </p:spTree>
    <p:extLst>
      <p:ext uri="{BB962C8B-B14F-4D97-AF65-F5344CB8AC3E}">
        <p14:creationId xmlns:p14="http://schemas.microsoft.com/office/powerpoint/2010/main" val="1659829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202</Words>
  <Application>Microsoft Macintosh PowerPoint</Application>
  <PresentationFormat>Grand écran</PresentationFormat>
  <Paragraphs>32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Thème Office</vt:lpstr>
      <vt:lpstr>CONCURSO ARTE Y CONFINAMIENTO</vt:lpstr>
      <vt:lpstr>Premio de interpretación artística </vt:lpstr>
      <vt:lpstr>1er Premio (empate)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CONCURSO ARTE Y CONFINAMIENTO</dc:title>
  <dc:creator>Utilisateur Microsoft Office</dc:creator>
  <cp:lastModifiedBy>Utilisateur Microsoft Office</cp:lastModifiedBy>
  <cp:revision>22</cp:revision>
  <dcterms:created xsi:type="dcterms:W3CDTF">2020-04-25T08:30:41Z</dcterms:created>
  <dcterms:modified xsi:type="dcterms:W3CDTF">2020-05-04T09:38:59Z</dcterms:modified>
</cp:coreProperties>
</file>