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BE8BF5-2F81-4D11-9AD9-450FEA5958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2B66D11-E581-F146-0EBE-48D56CCB9F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07D5AF-D984-6883-5606-BB8BCD54E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9DA02-8695-4C79-877C-88A67B5037DA}" type="datetimeFigureOut">
              <a:rPr lang="fr-FR" smtClean="0"/>
              <a:t>07/05/2025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3066A5-0356-E5B1-C5A6-0CFDC0A03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31DBE0-8645-56F1-0EB7-817BB8C5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960D-E06B-46B2-AA6A-B9D78749A1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1334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C2FBE1-9863-2D60-A202-58ED1D5BA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7318D51-3278-869C-0708-13970EFE85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BF03AA-CBEC-71EE-12CF-8399357E0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9DA02-8695-4C79-877C-88A67B5037DA}" type="datetimeFigureOut">
              <a:rPr lang="fr-FR" smtClean="0"/>
              <a:t>07/05/2025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53C3AA-D633-B634-094A-251869C69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B7DF5E-6607-3F15-A4DE-DE39178F0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960D-E06B-46B2-AA6A-B9D78749A1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4027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0569162-74D0-3CDE-B046-1E564A9487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7CA210C-4E18-3454-58FD-9F1278243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025329C-FD6C-B17A-3DC7-D1B14885D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9DA02-8695-4C79-877C-88A67B5037DA}" type="datetimeFigureOut">
              <a:rPr lang="fr-FR" smtClean="0"/>
              <a:t>07/05/2025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B7A3D1-81CA-B368-0F4D-62B318F6D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526E18-895E-0583-EB37-2668B1644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960D-E06B-46B2-AA6A-B9D78749A1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1164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A1C5F3-06D3-24F3-BE2A-2521DE910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8FDE1F5-19EB-41F2-AA90-CFE7FC530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0B66EF-256E-38C2-050F-658F9BB8D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9DA02-8695-4C79-877C-88A67B5037DA}" type="datetimeFigureOut">
              <a:rPr lang="fr-FR" smtClean="0"/>
              <a:t>07/05/2025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184A30-51D8-3D75-029D-9D99AAC2D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6823D5-BE07-4504-E237-08EA64F75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960D-E06B-46B2-AA6A-B9D78749A1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522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9018CB-17B4-D20B-D6A9-CE6B5353C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40EB3F0-F33C-0654-698B-199203468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9114605-6807-4410-C6D1-4D3015B6D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9DA02-8695-4C79-877C-88A67B5037DA}" type="datetimeFigureOut">
              <a:rPr lang="fr-FR" smtClean="0"/>
              <a:t>07/05/2025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971047-E056-B114-02D3-951FDB800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6FAD5B-C50D-8342-A32C-D237DF8A2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960D-E06B-46B2-AA6A-B9D78749A1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0126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49D1D4-0764-DD35-FE84-990CCA364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082098-70B7-BBF9-531A-F13CCBB40D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0AA6BB-B7BE-93A0-F8A9-DF8E2850F9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7253B45-66A6-1434-55E4-EC53BF696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9DA02-8695-4C79-877C-88A67B5037DA}" type="datetimeFigureOut">
              <a:rPr lang="fr-FR" smtClean="0"/>
              <a:t>07/05/2025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4BBD1FD-EBBC-4B8E-26D6-53726A808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DB27671-47B5-33BF-6A35-6C5016049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960D-E06B-46B2-AA6A-B9D78749A1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7609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5AB415-683E-4C5F-18E9-236A990C6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F1180E1-3043-AABF-AE32-DFE625FDB5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78E86CA-5A1A-EEAB-BA85-C4FF2B1394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36B991B-C0F1-B3E1-EFEB-426C2E1AE0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118CD11-E535-1F71-A8C2-15D0AE9CE8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70331B2-7AC6-8980-06DA-F3209C8AE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9DA02-8695-4C79-877C-88A67B5037DA}" type="datetimeFigureOut">
              <a:rPr lang="fr-FR" smtClean="0"/>
              <a:t>07/05/2025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9977DBE-2AD0-7F2B-D263-DA62BAF7A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039DA7C-DD80-8E4E-2BEB-79B6460C7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960D-E06B-46B2-AA6A-B9D78749A1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5642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31B390-BA83-F9A7-0F3B-809AF96BF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A5A70D3-0CEE-4EF2-2652-C9D5D8C3E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9DA02-8695-4C79-877C-88A67B5037DA}" type="datetimeFigureOut">
              <a:rPr lang="fr-FR" smtClean="0"/>
              <a:t>07/05/2025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AAD84A2-01C0-4394-D6DC-D8FAA6491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58F9044-632E-CAEF-6B37-0B32328C6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960D-E06B-46B2-AA6A-B9D78749A1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0859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5F492B6-BBB8-0E69-A686-4B574E27E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9DA02-8695-4C79-877C-88A67B5037DA}" type="datetimeFigureOut">
              <a:rPr lang="fr-FR" smtClean="0"/>
              <a:t>07/05/2025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5BD3B2B-7028-520D-77D8-7CC4790BC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CAB18CF-3FDC-AABD-EDC2-FB1BEED06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960D-E06B-46B2-AA6A-B9D78749A1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4009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EDFDED-9798-BABF-4F5F-05CD85297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6B40E5-5537-B586-2452-64BB7B821E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F19AD7E-758F-D555-CE23-A76837275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FCC7B15-2471-448F-055A-FDFE83A76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9DA02-8695-4C79-877C-88A67B5037DA}" type="datetimeFigureOut">
              <a:rPr lang="fr-FR" smtClean="0"/>
              <a:t>07/05/2025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9869FF9-CC51-CD87-234D-13188BF71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B88E8E8-07E7-0EFB-040B-B74E83465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960D-E06B-46B2-AA6A-B9D78749A1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3578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57261A-CCE4-05B1-289D-2FD0107DF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2998545-7D37-3CFB-820B-89C54D620E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ECF3F4-E3B0-E562-EF57-346AADEF3C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C83733C-A9C0-1279-18EF-6A3F5C12C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9DA02-8695-4C79-877C-88A67B5037DA}" type="datetimeFigureOut">
              <a:rPr lang="fr-FR" smtClean="0"/>
              <a:t>07/05/2025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1A9D4D3-938A-4E40-497B-C5B730061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0A9DB63-01CF-E0FA-5C9B-5B18543B9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960D-E06B-46B2-AA6A-B9D78749A1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2794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5B133AA-EC99-D2D2-EBFE-AFA5FBA54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83C321E-7565-7713-DED4-C7421B9950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EB0D37-2550-8D52-24BD-ADEB8BC7C4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9DA02-8695-4C79-877C-88A67B5037DA}" type="datetimeFigureOut">
              <a:rPr lang="fr-FR" smtClean="0"/>
              <a:t>07/05/2025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4F473D-0FBA-077D-A942-6F0752F4A2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9905316-05DC-5A8E-4921-764907204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2960D-E06B-46B2-AA6A-B9D78749A1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4619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>
            <a:extLst>
              <a:ext uri="{FF2B5EF4-FFF2-40B4-BE49-F238E27FC236}">
                <a16:creationId xmlns:a16="http://schemas.microsoft.com/office/drawing/2014/main" id="{10C9FD9D-D5EC-E63F-25F6-8763B4484381}"/>
              </a:ext>
            </a:extLst>
          </p:cNvPr>
          <p:cNvSpPr/>
          <p:nvPr/>
        </p:nvSpPr>
        <p:spPr>
          <a:xfrm>
            <a:off x="4425696" y="2304288"/>
            <a:ext cx="2999232" cy="1673352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b="1" i="1" dirty="0">
                <a:solidFill>
                  <a:schemeClr val="tx1"/>
                </a:solidFill>
              </a:rPr>
              <a:t>« Cuisine d’ailleurs »</a:t>
            </a:r>
          </a:p>
          <a:p>
            <a:pPr algn="ctr"/>
            <a:r>
              <a:rPr lang="fr-FR" sz="1500" b="1" i="1" dirty="0">
                <a:solidFill>
                  <a:schemeClr val="tx1"/>
                </a:solidFill>
              </a:rPr>
              <a:t>Les carnets de campagne, reportage dans l’Héraud – Invitée Nadja KELLER, pâtissière et co-fondatrice de l’association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1F63E6AA-51D3-FA71-95D5-BADA7E532851}"/>
              </a:ext>
            </a:extLst>
          </p:cNvPr>
          <p:cNvSpPr/>
          <p:nvPr/>
        </p:nvSpPr>
        <p:spPr>
          <a:xfrm>
            <a:off x="7223759" y="258617"/>
            <a:ext cx="4666486" cy="127579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Des bénévoles de la CIMADE: association de défense des droits des étrangers partout en France 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80AC630D-26EC-29BA-169E-54FA012587FF}"/>
              </a:ext>
            </a:extLst>
          </p:cNvPr>
          <p:cNvSpPr/>
          <p:nvPr/>
        </p:nvSpPr>
        <p:spPr>
          <a:xfrm>
            <a:off x="68579" y="99381"/>
            <a:ext cx="6121909" cy="250829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dirty="0">
                <a:solidFill>
                  <a:schemeClr val="tx1"/>
                </a:solidFill>
              </a:rPr>
              <a:t>Ateliers proposant </a:t>
            </a:r>
            <a:r>
              <a:rPr lang="fr-FR" dirty="0">
                <a:solidFill>
                  <a:schemeClr val="tx1"/>
                </a:solidFill>
              </a:rPr>
              <a:t>à des personnes de cultures différentes dans le but de partager un moment convivial, de valoriser, d’ouverture à la socialisation, de proposer un autre regard sur la société d’aujourd’hui. Il y a plusieurs langues mais l’entraide et la convivialité restent présentes.</a:t>
            </a:r>
            <a:br>
              <a:rPr lang="fr-FR" sz="1800" dirty="0"/>
            </a:b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75847FDD-D4E8-B473-AA58-63CAD946793A}"/>
              </a:ext>
            </a:extLst>
          </p:cNvPr>
          <p:cNvSpPr/>
          <p:nvPr/>
        </p:nvSpPr>
        <p:spPr>
          <a:xfrm>
            <a:off x="635507" y="3227618"/>
            <a:ext cx="3657601" cy="1853184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fr-FR" sz="1800" dirty="0"/>
            </a:b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53C32A2-7C5F-FA39-EBF0-451278FC4567}"/>
              </a:ext>
            </a:extLst>
          </p:cNvPr>
          <p:cNvSpPr txBox="1"/>
          <p:nvPr/>
        </p:nvSpPr>
        <p:spPr>
          <a:xfrm>
            <a:off x="987551" y="3692545"/>
            <a:ext cx="2953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P</a:t>
            </a:r>
            <a:r>
              <a:rPr lang="fr-FR" sz="1800" dirty="0"/>
              <a:t>lan économique: soutenu par la région, fondation de France « tic tac »</a:t>
            </a:r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F26B4A8-778B-C186-4382-7CC96C5564FA}"/>
              </a:ext>
            </a:extLst>
          </p:cNvPr>
          <p:cNvSpPr txBox="1"/>
          <p:nvPr/>
        </p:nvSpPr>
        <p:spPr>
          <a:xfrm>
            <a:off x="8412480" y="4370832"/>
            <a:ext cx="25968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Service de c</a:t>
            </a:r>
            <a:r>
              <a:rPr lang="fr-FR" sz="1800" dirty="0"/>
              <a:t>antine et traiteur du monde entier  avec 40 cuisiniers et serveurs -&gt; environ 100 repas</a:t>
            </a:r>
            <a:br>
              <a:rPr lang="fr-FR" sz="1800" dirty="0"/>
            </a:br>
            <a:endParaRPr lang="fr-FR" dirty="0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0901C2E9-80F9-FD87-E185-CCAF9F7A6F54}"/>
              </a:ext>
            </a:extLst>
          </p:cNvPr>
          <p:cNvSpPr/>
          <p:nvPr/>
        </p:nvSpPr>
        <p:spPr>
          <a:xfrm>
            <a:off x="7900416" y="4116217"/>
            <a:ext cx="3657601" cy="1853184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fr-FR" sz="1800" dirty="0"/>
            </a:b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F4E73FA6-427E-1717-2C42-3E92051D542F}"/>
              </a:ext>
            </a:extLst>
          </p:cNvPr>
          <p:cNvSpPr/>
          <p:nvPr/>
        </p:nvSpPr>
        <p:spPr>
          <a:xfrm>
            <a:off x="7900416" y="1839361"/>
            <a:ext cx="3657601" cy="1853184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fr-FR" sz="1800" dirty="0"/>
            </a:b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164B499-BDD8-8607-4877-44054D01FEF0}"/>
              </a:ext>
            </a:extLst>
          </p:cNvPr>
          <p:cNvSpPr txBox="1"/>
          <p:nvPr/>
        </p:nvSpPr>
        <p:spPr>
          <a:xfrm>
            <a:off x="8476488" y="2304288"/>
            <a:ext cx="2779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Le projet est présenté dans des établissements scolaires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8B6F7FD5-0228-4DA4-FDDB-280B58033EAB}"/>
              </a:ext>
            </a:extLst>
          </p:cNvPr>
          <p:cNvSpPr/>
          <p:nvPr/>
        </p:nvSpPr>
        <p:spPr>
          <a:xfrm>
            <a:off x="4096511" y="4774157"/>
            <a:ext cx="3657601" cy="1853184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fr-FR" sz="1800" dirty="0"/>
            </a:b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8646BD39-5C4E-3FFD-8CEF-50586CF9F379}"/>
              </a:ext>
            </a:extLst>
          </p:cNvPr>
          <p:cNvSpPr txBox="1"/>
          <p:nvPr/>
        </p:nvSpPr>
        <p:spPr>
          <a:xfrm>
            <a:off x="4626863" y="5038130"/>
            <a:ext cx="25968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Le livre « Magellan &amp; Cie » illustre les photos et dessins qui accompagnent les recettes</a:t>
            </a:r>
            <a:br>
              <a:rPr lang="fr-FR" sz="1800" dirty="0"/>
            </a:br>
            <a:endParaRPr lang="fr-FR" dirty="0"/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47703377-A824-AB9B-DD3B-E744AA3EF00D}"/>
              </a:ext>
            </a:extLst>
          </p:cNvPr>
          <p:cNvCxnSpPr>
            <a:cxnSpLocks/>
            <a:stCxn id="4" idx="2"/>
            <a:endCxn id="6" idx="4"/>
          </p:cNvCxnSpPr>
          <p:nvPr/>
        </p:nvCxnSpPr>
        <p:spPr>
          <a:xfrm flipH="1" flipV="1">
            <a:off x="3129534" y="2607671"/>
            <a:ext cx="1296162" cy="5332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3DC8A170-4648-82E3-B58F-09FBA8F9F6E1}"/>
              </a:ext>
            </a:extLst>
          </p:cNvPr>
          <p:cNvCxnSpPr>
            <a:cxnSpLocks/>
            <a:endCxn id="7" idx="6"/>
          </p:cNvCxnSpPr>
          <p:nvPr/>
        </p:nvCxnSpPr>
        <p:spPr>
          <a:xfrm flipH="1">
            <a:off x="4293108" y="3689818"/>
            <a:ext cx="475488" cy="4643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B1568EF3-0223-0C9F-69EA-B06D110A3685}"/>
              </a:ext>
            </a:extLst>
          </p:cNvPr>
          <p:cNvCxnSpPr>
            <a:cxnSpLocks/>
            <a:stCxn id="4" idx="4"/>
            <a:endCxn id="13" idx="0"/>
          </p:cNvCxnSpPr>
          <p:nvPr/>
        </p:nvCxnSpPr>
        <p:spPr>
          <a:xfrm>
            <a:off x="5925312" y="3977640"/>
            <a:ext cx="0" cy="7965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968FE87E-C66B-9AB8-83FE-A93B4E92D579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7211567" y="3574315"/>
            <a:ext cx="1224492" cy="8132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76DDDBB0-EA22-AAE4-9BE7-E4C4DEB00B53}"/>
              </a:ext>
            </a:extLst>
          </p:cNvPr>
          <p:cNvCxnSpPr>
            <a:cxnSpLocks/>
            <a:endCxn id="11" idx="2"/>
          </p:cNvCxnSpPr>
          <p:nvPr/>
        </p:nvCxnSpPr>
        <p:spPr>
          <a:xfrm flipV="1">
            <a:off x="7388754" y="2765953"/>
            <a:ext cx="511662" cy="1766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99C72B2C-EAA6-AECE-9745-DE33A5DB1DD3}"/>
              </a:ext>
            </a:extLst>
          </p:cNvPr>
          <p:cNvCxnSpPr>
            <a:cxnSpLocks/>
            <a:endCxn id="5" idx="3"/>
          </p:cNvCxnSpPr>
          <p:nvPr/>
        </p:nvCxnSpPr>
        <p:spPr>
          <a:xfrm flipV="1">
            <a:off x="6474755" y="1347572"/>
            <a:ext cx="1432395" cy="10034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ZoneTexte 28">
            <a:extLst>
              <a:ext uri="{FF2B5EF4-FFF2-40B4-BE49-F238E27FC236}">
                <a16:creationId xmlns:a16="http://schemas.microsoft.com/office/drawing/2014/main" id="{89C9DFA1-B78D-1A2F-3640-D20AC275091A}"/>
              </a:ext>
            </a:extLst>
          </p:cNvPr>
          <p:cNvSpPr txBox="1"/>
          <p:nvPr/>
        </p:nvSpPr>
        <p:spPr>
          <a:xfrm>
            <a:off x="-1" y="6488668"/>
            <a:ext cx="31295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 err="1"/>
              <a:t>Vaginay</a:t>
            </a:r>
            <a:r>
              <a:rPr lang="fr-FR" sz="1200" i="1" dirty="0"/>
              <a:t> Clara et Buisson Cloé</a:t>
            </a:r>
          </a:p>
        </p:txBody>
      </p:sp>
    </p:spTree>
    <p:extLst>
      <p:ext uri="{BB962C8B-B14F-4D97-AF65-F5344CB8AC3E}">
        <p14:creationId xmlns:p14="http://schemas.microsoft.com/office/powerpoint/2010/main" val="368497844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154</Words>
  <Application>Microsoft Office PowerPoint</Application>
  <PresentationFormat>Grand écran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Cloé Buisson</dc:creator>
  <cp:lastModifiedBy>Cloé Buisson</cp:lastModifiedBy>
  <cp:revision>1</cp:revision>
  <dcterms:created xsi:type="dcterms:W3CDTF">2025-05-07T12:46:19Z</dcterms:created>
  <dcterms:modified xsi:type="dcterms:W3CDTF">2025-05-07T12:48:39Z</dcterms:modified>
</cp:coreProperties>
</file>