
<file path=[Content_Types].xml><?xml version="1.0" encoding="utf-8"?>
<Types xmlns="http://schemas.openxmlformats.org/package/2006/content-types">
  <Default Extension="jpeg" ContentType="image/jpeg"/>
  <Default Extension="JPG" ContentType="image/.jpg"/>
  <Default Extension="wdp" ContentType="image/vnd.ms-photo"/>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60" r:id="rId4"/>
    <p:sldId id="261" r:id="rId5"/>
    <p:sldId id="262" r:id="rId6"/>
    <p:sldId id="264" r:id="rId7"/>
    <p:sldId id="265" r:id="rId8"/>
    <p:sldId id="266" r:id="rId9"/>
    <p:sldId id="268" r:id="rId10"/>
    <p:sldId id="269" r:id="rId11"/>
    <p:sldId id="270" r:id="rId12"/>
    <p:sldId id="271" r:id="rId13"/>
    <p:sldId id="272" r:id="rId1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A2A2"/>
    <a:srgbClr val="D4D4D4"/>
    <a:srgbClr val="F6C3FF"/>
    <a:srgbClr val="FFC6C6"/>
    <a:srgbClr val="FFCE3C"/>
    <a:srgbClr val="AAE571"/>
    <a:srgbClr val="A3D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94660"/>
  </p:normalViewPr>
  <p:slideViewPr>
    <p:cSldViewPr snapToGrid="0">
      <p:cViewPr varScale="1">
        <p:scale>
          <a:sx n="85" d="100"/>
          <a:sy n="85" d="100"/>
        </p:scale>
        <p:origin x="77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7" Type="http://schemas.openxmlformats.org/officeDocument/2006/relationships/tableStyles" Target="tableStyles.xml"/><Relationship Id="rId16" Type="http://schemas.openxmlformats.org/officeDocument/2006/relationships/viewProps" Target="viewProps.xml"/><Relationship Id="rId15" Type="http://schemas.openxmlformats.org/officeDocument/2006/relationships/presProps" Target="presProps.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p:cNvPicPr>
          <p:nvPr/>
        </p:nvPicPr>
        <p:blipFill>
          <a:blip r:embed="rId2"/>
          <a:stretch>
            <a:fillRect/>
          </a:stretch>
        </p:blipFill>
        <p:spPr>
          <a:xfrm>
            <a:off x="0" y="0"/>
            <a:ext cx="12208933" cy="6858000"/>
          </a:xfrm>
          <a:prstGeom prst="rect">
            <a:avLst/>
          </a:prstGeom>
          <a:noFill/>
          <a:ln w="9525">
            <a:noFill/>
          </a:ln>
        </p:spPr>
      </p:pic>
      <p:sp>
        <p:nvSpPr>
          <p:cNvPr id="2051" name="Rectangle 3"/>
          <p:cNvSpPr>
            <a:spLocks noGrp="1" noChangeArrowheads="1"/>
          </p:cNvSpPr>
          <p:nvPr>
            <p:ph type="ctrTitle"/>
          </p:nvPr>
        </p:nvSpPr>
        <p:spPr>
          <a:xfrm>
            <a:off x="624417" y="1196975"/>
            <a:ext cx="10943167" cy="1082675"/>
          </a:xfrm>
        </p:spPr>
        <p:txBody>
          <a:bodyPr/>
          <a:lstStyle>
            <a:lvl1pPr algn="ctr">
              <a:defRPr>
                <a:solidFill>
                  <a:schemeClr val="bg1"/>
                </a:solidFill>
              </a:defRPr>
            </a:lvl1pPr>
          </a:lstStyle>
          <a:p>
            <a:pPr lvl="0"/>
            <a:r>
              <a:rPr lang="en-US" altLang="zh-CN" noProof="0" smtClean="0"/>
              <a:t>Click to edit Master title style</a:t>
            </a:r>
            <a:endParaRPr lang="en-US" altLang="zh-CN" noProof="0" smtClean="0"/>
          </a:p>
        </p:txBody>
      </p:sp>
      <p:sp>
        <p:nvSpPr>
          <p:cNvPr id="2052" name="Rectangle 4"/>
          <p:cNvSpPr>
            <a:spLocks noGrp="1" noChangeArrowheads="1"/>
          </p:cNvSpPr>
          <p:nvPr>
            <p:ph type="subTitle" idx="1"/>
          </p:nvPr>
        </p:nvSpPr>
        <p:spPr>
          <a:xfrm>
            <a:off x="626533" y="2422525"/>
            <a:ext cx="10949517" cy="1752600"/>
          </a:xfrm>
        </p:spPr>
        <p:txBody>
          <a:bodyPr/>
          <a:lstStyle>
            <a:lvl1pPr marL="0" indent="0" algn="ctr">
              <a:buFontTx/>
              <a:buNone/>
              <a:defRPr>
                <a:solidFill>
                  <a:schemeClr val="bg1"/>
                </a:solidFill>
              </a:defRPr>
            </a:lvl1pPr>
          </a:lstStyle>
          <a:p>
            <a:pPr lvl="0"/>
            <a:r>
              <a:rPr lang="en-US" altLang="zh-CN" noProof="0" smtClean="0"/>
              <a:t>Click to edit Master subtitle style</a:t>
            </a:r>
            <a:endParaRPr lang="en-US" altLang="zh-CN" noProof="0" smtClean="0"/>
          </a:p>
        </p:txBody>
      </p:sp>
      <p:sp>
        <p:nvSpPr>
          <p:cNvPr id="9" name="Rectangle 5"/>
          <p:cNvSpPr>
            <a:spLocks noGrp="1" noChangeArrowheads="1"/>
          </p:cNvSpPr>
          <p:nvPr>
            <p:ph type="dt" sz="half"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747B8907-6E87-4E9A-AE64-10C324FC1A7B}" type="datetimeFigureOut">
              <a:rPr lang="ru-RU" smtClean="0"/>
            </a:fld>
            <a:endParaRPr lang="ru-RU"/>
          </a:p>
        </p:txBody>
      </p:sp>
      <p:sp>
        <p:nvSpPr>
          <p:cNvPr id="10" name="Rectangle 6"/>
          <p:cNvSpPr>
            <a:spLocks noGrp="1"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endParaRPr lang="ru-RU"/>
          </a:p>
        </p:txBody>
      </p:sp>
      <p:sp>
        <p:nvSpPr>
          <p:cNvPr id="11" name="Rectangle 7"/>
          <p:cNvSpPr>
            <a:spLocks noGrp="1"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145B318A-3424-409C-9E39-3E69019F1583}" type="slidenum">
              <a:rPr lang="ru-RU" smtClean="0"/>
            </a:fld>
            <a:endParaRPr lang="ru-RU"/>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Замещающая дата 3"/>
          <p:cNvSpPr>
            <a:spLocks noGrp="1"/>
          </p:cNvSpPr>
          <p:nvPr>
            <p:ph type="dt" sz="half" idx="10"/>
          </p:nvPr>
        </p:nvSpPr>
        <p:spPr/>
        <p:txBody>
          <a:bodyPr/>
          <a:p>
            <a:fld id="{747B8907-6E87-4E9A-AE64-10C324FC1A7B}" type="datetimeFigureOut">
              <a:rPr lang="ru-RU" smtClean="0"/>
            </a:fld>
            <a:endParaRPr lang="ru-RU"/>
          </a:p>
        </p:txBody>
      </p:sp>
      <p:sp>
        <p:nvSpPr>
          <p:cNvPr id="5" name="Замещающий нижний колонтитул 4"/>
          <p:cNvSpPr>
            <a:spLocks noGrp="1"/>
          </p:cNvSpPr>
          <p:nvPr>
            <p:ph type="ftr" sz="quarter" idx="11"/>
          </p:nvPr>
        </p:nvSpPr>
        <p:spPr/>
        <p:txBody>
          <a:bodyPr/>
          <a:p>
            <a:endParaRPr lang="ru-RU"/>
          </a:p>
        </p:txBody>
      </p:sp>
      <p:sp>
        <p:nvSpPr>
          <p:cNvPr id="6" name="Замещающий номер слайда 5"/>
          <p:cNvSpPr>
            <a:spLocks noGrp="1"/>
          </p:cNvSpPr>
          <p:nvPr>
            <p:ph type="sldNum" sz="quarter" idx="12"/>
          </p:nvPr>
        </p:nvSpPr>
        <p:spPr/>
        <p:txBody>
          <a:bodyPr/>
          <a:p>
            <a:fld id="{145B318A-3424-409C-9E39-3E69019F1583}" type="slidenum">
              <a:rPr lang="ru-RU" smtClean="0"/>
            </a:fld>
            <a:endParaRPr lang="ru-RU"/>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90500"/>
            <a:ext cx="2743200" cy="5937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90500"/>
            <a:ext cx="8026400" cy="5937250"/>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Замещающая дата 3"/>
          <p:cNvSpPr>
            <a:spLocks noGrp="1"/>
          </p:cNvSpPr>
          <p:nvPr>
            <p:ph type="dt" sz="half" idx="10"/>
          </p:nvPr>
        </p:nvSpPr>
        <p:spPr/>
        <p:txBody>
          <a:bodyPr/>
          <a:p>
            <a:fld id="{747B8907-6E87-4E9A-AE64-10C324FC1A7B}" type="datetimeFigureOut">
              <a:rPr lang="ru-RU" smtClean="0"/>
            </a:fld>
            <a:endParaRPr lang="ru-RU"/>
          </a:p>
        </p:txBody>
      </p:sp>
      <p:sp>
        <p:nvSpPr>
          <p:cNvPr id="5" name="Замещающий нижний колонтитул 4"/>
          <p:cNvSpPr>
            <a:spLocks noGrp="1"/>
          </p:cNvSpPr>
          <p:nvPr>
            <p:ph type="ftr" sz="quarter" idx="11"/>
          </p:nvPr>
        </p:nvSpPr>
        <p:spPr/>
        <p:txBody>
          <a:bodyPr/>
          <a:p>
            <a:endParaRPr lang="ru-RU"/>
          </a:p>
        </p:txBody>
      </p:sp>
      <p:sp>
        <p:nvSpPr>
          <p:cNvPr id="6" name="Замещающий номер слайда 5"/>
          <p:cNvSpPr>
            <a:spLocks noGrp="1"/>
          </p:cNvSpPr>
          <p:nvPr>
            <p:ph type="sldNum" sz="quarter" idx="12"/>
          </p:nvPr>
        </p:nvSpPr>
        <p:spPr/>
        <p:txBody>
          <a:bodyPr/>
          <a:p>
            <a:fld id="{145B318A-3424-409C-9E39-3E69019F1583}" type="slidenum">
              <a:rPr lang="ru-RU" smtClean="0"/>
            </a:fld>
            <a:endParaRPr lang="ru-RU"/>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Замещающая дата 3"/>
          <p:cNvSpPr>
            <a:spLocks noGrp="1"/>
          </p:cNvSpPr>
          <p:nvPr>
            <p:ph type="dt" sz="half" idx="10"/>
          </p:nvPr>
        </p:nvSpPr>
        <p:spPr/>
        <p:txBody>
          <a:bodyPr/>
          <a:p>
            <a:fld id="{747B8907-6E87-4E9A-AE64-10C324FC1A7B}" type="datetimeFigureOut">
              <a:rPr lang="ru-RU" smtClean="0"/>
            </a:fld>
            <a:endParaRPr lang="ru-RU"/>
          </a:p>
        </p:txBody>
      </p:sp>
      <p:sp>
        <p:nvSpPr>
          <p:cNvPr id="5" name="Замещающий нижний колонтитул 4"/>
          <p:cNvSpPr>
            <a:spLocks noGrp="1"/>
          </p:cNvSpPr>
          <p:nvPr>
            <p:ph type="ftr" sz="quarter" idx="11"/>
          </p:nvPr>
        </p:nvSpPr>
        <p:spPr/>
        <p:txBody>
          <a:bodyPr/>
          <a:p>
            <a:endParaRPr lang="ru-RU"/>
          </a:p>
        </p:txBody>
      </p:sp>
      <p:sp>
        <p:nvSpPr>
          <p:cNvPr id="6" name="Замещающий номер слайда 5"/>
          <p:cNvSpPr>
            <a:spLocks noGrp="1"/>
          </p:cNvSpPr>
          <p:nvPr>
            <p:ph type="sldNum" sz="quarter" idx="12"/>
          </p:nvPr>
        </p:nvSpPr>
        <p:spPr/>
        <p:txBody>
          <a:bodyPr/>
          <a:p>
            <a:fld id="{145B318A-3424-409C-9E39-3E69019F1583}" type="slidenum">
              <a:rPr lang="ru-RU" smtClean="0"/>
            </a:fld>
            <a:endParaRPr lang="ru-RU"/>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endParaRPr lang="en-US" smtClean="0"/>
          </a:p>
        </p:txBody>
      </p:sp>
      <p:sp>
        <p:nvSpPr>
          <p:cNvPr id="4" name="Замещающая дата 3"/>
          <p:cNvSpPr>
            <a:spLocks noGrp="1"/>
          </p:cNvSpPr>
          <p:nvPr>
            <p:ph type="dt" sz="half" idx="10"/>
          </p:nvPr>
        </p:nvSpPr>
        <p:spPr/>
        <p:txBody>
          <a:bodyPr/>
          <a:p>
            <a:fld id="{747B8907-6E87-4E9A-AE64-10C324FC1A7B}" type="datetimeFigureOut">
              <a:rPr lang="ru-RU" smtClean="0"/>
            </a:fld>
            <a:endParaRPr lang="ru-RU"/>
          </a:p>
        </p:txBody>
      </p:sp>
      <p:sp>
        <p:nvSpPr>
          <p:cNvPr id="5" name="Замещающий нижний колонтитул 4"/>
          <p:cNvSpPr>
            <a:spLocks noGrp="1"/>
          </p:cNvSpPr>
          <p:nvPr>
            <p:ph type="ftr" sz="quarter" idx="11"/>
          </p:nvPr>
        </p:nvSpPr>
        <p:spPr/>
        <p:txBody>
          <a:bodyPr/>
          <a:p>
            <a:endParaRPr lang="ru-RU"/>
          </a:p>
        </p:txBody>
      </p:sp>
      <p:sp>
        <p:nvSpPr>
          <p:cNvPr id="6" name="Замещающий номер слайда 5"/>
          <p:cNvSpPr>
            <a:spLocks noGrp="1"/>
          </p:cNvSpPr>
          <p:nvPr>
            <p:ph type="sldNum" sz="quarter" idx="12"/>
          </p:nvPr>
        </p:nvSpPr>
        <p:spPr/>
        <p:txBody>
          <a:bodyPr/>
          <a:p>
            <a:fld id="{145B318A-3424-409C-9E39-3E69019F1583}" type="slidenum">
              <a:rPr lang="ru-RU" smtClean="0"/>
            </a:fld>
            <a:endParaRPr lang="ru-RU"/>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174750"/>
            <a:ext cx="5384800" cy="49530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174750"/>
            <a:ext cx="5384800" cy="49530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Замещающая дата 4"/>
          <p:cNvSpPr>
            <a:spLocks noGrp="1"/>
          </p:cNvSpPr>
          <p:nvPr>
            <p:ph type="dt" sz="half" idx="10"/>
          </p:nvPr>
        </p:nvSpPr>
        <p:spPr/>
        <p:txBody>
          <a:bodyPr/>
          <a:p>
            <a:fld id="{747B8907-6E87-4E9A-AE64-10C324FC1A7B}" type="datetimeFigureOut">
              <a:rPr lang="ru-RU" smtClean="0"/>
            </a:fld>
            <a:endParaRPr lang="ru-RU"/>
          </a:p>
        </p:txBody>
      </p:sp>
      <p:sp>
        <p:nvSpPr>
          <p:cNvPr id="6" name="Замещающий нижний колонтитул 5"/>
          <p:cNvSpPr>
            <a:spLocks noGrp="1"/>
          </p:cNvSpPr>
          <p:nvPr>
            <p:ph type="ftr" sz="quarter" idx="11"/>
          </p:nvPr>
        </p:nvSpPr>
        <p:spPr/>
        <p:txBody>
          <a:bodyPr/>
          <a:p>
            <a:endParaRPr lang="ru-RU"/>
          </a:p>
        </p:txBody>
      </p:sp>
      <p:sp>
        <p:nvSpPr>
          <p:cNvPr id="7" name="Замещающий номер слайда 6"/>
          <p:cNvSpPr>
            <a:spLocks noGrp="1"/>
          </p:cNvSpPr>
          <p:nvPr>
            <p:ph type="sldNum" sz="quarter" idx="12"/>
          </p:nvPr>
        </p:nvSpPr>
        <p:spPr/>
        <p:txBody>
          <a:bodyPr/>
          <a:p>
            <a:fld id="{145B318A-3424-409C-9E39-3E69019F1583}" type="slidenum">
              <a:rPr lang="ru-RU" smtClean="0"/>
            </a:fld>
            <a:endParaRPr lang="ru-RU"/>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40317" y="2505075"/>
            <a:ext cx="5158316"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Замещающая дата 6"/>
          <p:cNvSpPr>
            <a:spLocks noGrp="1"/>
          </p:cNvSpPr>
          <p:nvPr>
            <p:ph type="dt" sz="half" idx="10"/>
          </p:nvPr>
        </p:nvSpPr>
        <p:spPr/>
        <p:txBody>
          <a:bodyPr/>
          <a:p>
            <a:fld id="{747B8907-6E87-4E9A-AE64-10C324FC1A7B}" type="datetimeFigureOut">
              <a:rPr lang="ru-RU" smtClean="0"/>
            </a:fld>
            <a:endParaRPr lang="ru-RU"/>
          </a:p>
        </p:txBody>
      </p:sp>
      <p:sp>
        <p:nvSpPr>
          <p:cNvPr id="8" name="Замещающий нижний колонтитул 7"/>
          <p:cNvSpPr>
            <a:spLocks noGrp="1"/>
          </p:cNvSpPr>
          <p:nvPr>
            <p:ph type="ftr" sz="quarter" idx="11"/>
          </p:nvPr>
        </p:nvSpPr>
        <p:spPr/>
        <p:txBody>
          <a:bodyPr/>
          <a:p>
            <a:endParaRPr lang="ru-RU"/>
          </a:p>
        </p:txBody>
      </p:sp>
      <p:sp>
        <p:nvSpPr>
          <p:cNvPr id="9" name="Замещающий номер слайда 8"/>
          <p:cNvSpPr>
            <a:spLocks noGrp="1"/>
          </p:cNvSpPr>
          <p:nvPr>
            <p:ph type="sldNum" sz="quarter" idx="12"/>
          </p:nvPr>
        </p:nvSpPr>
        <p:spPr/>
        <p:txBody>
          <a:bodyPr/>
          <a:p>
            <a:fld id="{145B318A-3424-409C-9E39-3E69019F1583}" type="slidenum">
              <a:rPr lang="ru-RU" smtClean="0"/>
            </a:fld>
            <a:endParaRPr lang="ru-RU"/>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Замещающая дата 2"/>
          <p:cNvSpPr>
            <a:spLocks noGrp="1"/>
          </p:cNvSpPr>
          <p:nvPr>
            <p:ph type="dt" sz="half" idx="10"/>
          </p:nvPr>
        </p:nvSpPr>
        <p:spPr/>
        <p:txBody>
          <a:bodyPr/>
          <a:p>
            <a:fld id="{747B8907-6E87-4E9A-AE64-10C324FC1A7B}" type="datetimeFigureOut">
              <a:rPr lang="ru-RU" smtClean="0"/>
            </a:fld>
            <a:endParaRPr lang="ru-RU"/>
          </a:p>
        </p:txBody>
      </p:sp>
      <p:sp>
        <p:nvSpPr>
          <p:cNvPr id="4" name="Замещающий нижний колонтитул 3"/>
          <p:cNvSpPr>
            <a:spLocks noGrp="1"/>
          </p:cNvSpPr>
          <p:nvPr>
            <p:ph type="ftr" sz="quarter" idx="11"/>
          </p:nvPr>
        </p:nvSpPr>
        <p:spPr/>
        <p:txBody>
          <a:bodyPr/>
          <a:p>
            <a:endParaRPr lang="ru-RU"/>
          </a:p>
        </p:txBody>
      </p:sp>
      <p:sp>
        <p:nvSpPr>
          <p:cNvPr id="5" name="Замещающий номер слайда 4"/>
          <p:cNvSpPr>
            <a:spLocks noGrp="1"/>
          </p:cNvSpPr>
          <p:nvPr>
            <p:ph type="sldNum" sz="quarter" idx="12"/>
          </p:nvPr>
        </p:nvSpPr>
        <p:spPr/>
        <p:txBody>
          <a:bodyPr/>
          <a:p>
            <a:fld id="{145B318A-3424-409C-9E39-3E69019F1583}" type="slidenum">
              <a:rPr lang="ru-RU" smtClean="0"/>
            </a:fld>
            <a:endParaRPr lang="ru-RU"/>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Замещающая дата 1"/>
          <p:cNvSpPr>
            <a:spLocks noGrp="1"/>
          </p:cNvSpPr>
          <p:nvPr>
            <p:ph type="dt" sz="half" idx="10"/>
          </p:nvPr>
        </p:nvSpPr>
        <p:spPr/>
        <p:txBody>
          <a:bodyPr/>
          <a:p>
            <a:fld id="{747B8907-6E87-4E9A-AE64-10C324FC1A7B}" type="datetimeFigureOut">
              <a:rPr lang="ru-RU" smtClean="0"/>
            </a:fld>
            <a:endParaRPr lang="ru-RU"/>
          </a:p>
        </p:txBody>
      </p:sp>
      <p:sp>
        <p:nvSpPr>
          <p:cNvPr id="3" name="Замещающий нижний колонтитул 2"/>
          <p:cNvSpPr>
            <a:spLocks noGrp="1"/>
          </p:cNvSpPr>
          <p:nvPr>
            <p:ph type="ftr" sz="quarter" idx="11"/>
          </p:nvPr>
        </p:nvSpPr>
        <p:spPr/>
        <p:txBody>
          <a:bodyPr/>
          <a:p>
            <a:endParaRPr lang="ru-RU"/>
          </a:p>
        </p:txBody>
      </p:sp>
      <p:sp>
        <p:nvSpPr>
          <p:cNvPr id="4" name="Замещающий номер слайда 3"/>
          <p:cNvSpPr>
            <a:spLocks noGrp="1"/>
          </p:cNvSpPr>
          <p:nvPr>
            <p:ph type="sldNum" sz="quarter" idx="12"/>
          </p:nvPr>
        </p:nvSpPr>
        <p:spPr/>
        <p:txBody>
          <a:bodyPr/>
          <a:p>
            <a:fld id="{145B318A-3424-409C-9E39-3E69019F1583}" type="slidenum">
              <a:rPr lang="ru-RU" smtClean="0"/>
            </a:fld>
            <a:endParaRPr lang="ru-RU"/>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Замещающая дата 4"/>
          <p:cNvSpPr>
            <a:spLocks noGrp="1"/>
          </p:cNvSpPr>
          <p:nvPr>
            <p:ph type="dt" sz="half" idx="10"/>
          </p:nvPr>
        </p:nvSpPr>
        <p:spPr/>
        <p:txBody>
          <a:bodyPr/>
          <a:p>
            <a:fld id="{747B8907-6E87-4E9A-AE64-10C324FC1A7B}" type="datetimeFigureOut">
              <a:rPr lang="ru-RU" smtClean="0"/>
            </a:fld>
            <a:endParaRPr lang="ru-RU"/>
          </a:p>
        </p:txBody>
      </p:sp>
      <p:sp>
        <p:nvSpPr>
          <p:cNvPr id="6" name="Замещающий нижний колонтитул 5"/>
          <p:cNvSpPr>
            <a:spLocks noGrp="1"/>
          </p:cNvSpPr>
          <p:nvPr>
            <p:ph type="ftr" sz="quarter" idx="11"/>
          </p:nvPr>
        </p:nvSpPr>
        <p:spPr/>
        <p:txBody>
          <a:bodyPr/>
          <a:p>
            <a:endParaRPr lang="ru-RU"/>
          </a:p>
        </p:txBody>
      </p:sp>
      <p:sp>
        <p:nvSpPr>
          <p:cNvPr id="7" name="Замещающий номер слайда 6"/>
          <p:cNvSpPr>
            <a:spLocks noGrp="1"/>
          </p:cNvSpPr>
          <p:nvPr>
            <p:ph type="sldNum" sz="quarter" idx="12"/>
          </p:nvPr>
        </p:nvSpPr>
        <p:spPr/>
        <p:txBody>
          <a:bodyPr/>
          <a:p>
            <a:fld id="{145B318A-3424-409C-9E39-3E69019F1583}" type="slidenum">
              <a:rPr lang="ru-RU" smtClean="0"/>
            </a:fld>
            <a:endParaRPr lang="ru-RU"/>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Замещающая дата 4"/>
          <p:cNvSpPr>
            <a:spLocks noGrp="1"/>
          </p:cNvSpPr>
          <p:nvPr>
            <p:ph type="dt" sz="half" idx="10"/>
          </p:nvPr>
        </p:nvSpPr>
        <p:spPr/>
        <p:txBody>
          <a:bodyPr/>
          <a:p>
            <a:fld id="{747B8907-6E87-4E9A-AE64-10C324FC1A7B}" type="datetimeFigureOut">
              <a:rPr lang="ru-RU" smtClean="0"/>
            </a:fld>
            <a:endParaRPr lang="ru-RU"/>
          </a:p>
        </p:txBody>
      </p:sp>
      <p:sp>
        <p:nvSpPr>
          <p:cNvPr id="6" name="Замещающий нижний колонтитул 5"/>
          <p:cNvSpPr>
            <a:spLocks noGrp="1"/>
          </p:cNvSpPr>
          <p:nvPr>
            <p:ph type="ftr" sz="quarter" idx="11"/>
          </p:nvPr>
        </p:nvSpPr>
        <p:spPr/>
        <p:txBody>
          <a:bodyPr/>
          <a:p>
            <a:endParaRPr lang="ru-RU"/>
          </a:p>
        </p:txBody>
      </p:sp>
      <p:sp>
        <p:nvSpPr>
          <p:cNvPr id="7" name="Замещающий номер слайда 6"/>
          <p:cNvSpPr>
            <a:spLocks noGrp="1"/>
          </p:cNvSpPr>
          <p:nvPr>
            <p:ph type="sldNum" sz="quarter" idx="12"/>
          </p:nvPr>
        </p:nvSpPr>
        <p:spPr/>
        <p:txBody>
          <a:bodyPr/>
          <a:p>
            <a:fld id="{145B318A-3424-409C-9E39-3E69019F1583}" type="slidenum">
              <a:rPr lang="ru-RU" smtClean="0"/>
            </a:fld>
            <a:endParaRPr lang="ru-RU"/>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2.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1026" name="Picture 9"/>
          <p:cNvPicPr>
            <a:picLocks noChangeAspect="1"/>
          </p:cNvPicPr>
          <p:nvPr/>
        </p:nvPicPr>
        <p:blipFill>
          <a:blip r:embed="rId12"/>
          <a:stretch>
            <a:fillRect/>
          </a:stretch>
        </p:blipFill>
        <p:spPr>
          <a:xfrm>
            <a:off x="0" y="0"/>
            <a:ext cx="12208933" cy="6858000"/>
          </a:xfrm>
          <a:prstGeom prst="rect">
            <a:avLst/>
          </a:prstGeom>
          <a:noFill/>
          <a:ln w="9525">
            <a:noFill/>
          </a:ln>
        </p:spPr>
      </p:pic>
      <p:sp>
        <p:nvSpPr>
          <p:cNvPr id="1027" name="Rectangle 3"/>
          <p:cNvSpPr>
            <a:spLocks noGrp="1"/>
          </p:cNvSpPr>
          <p:nvPr>
            <p:ph type="title"/>
          </p:nvPr>
        </p:nvSpPr>
        <p:spPr>
          <a:xfrm>
            <a:off x="609600" y="190500"/>
            <a:ext cx="10972800" cy="582613"/>
          </a:xfrm>
          <a:prstGeom prst="rect">
            <a:avLst/>
          </a:prstGeom>
          <a:noFill/>
          <a:ln w="9525">
            <a:noFill/>
          </a:ln>
        </p:spPr>
        <p:txBody>
          <a:bodyPr anchor="ctr" anchorCtr="0"/>
          <a:p>
            <a:pPr lvl="0"/>
            <a:r>
              <a:rPr lang="en-US" altLang="zh-CN" dirty="0"/>
              <a:t>Click to edit Master title style</a:t>
            </a:r>
            <a:endParaRPr lang="en-US" altLang="zh-CN" dirty="0"/>
          </a:p>
        </p:txBody>
      </p:sp>
      <p:sp>
        <p:nvSpPr>
          <p:cNvPr id="1028" name="Rectangle 4"/>
          <p:cNvSpPr>
            <a:spLocks noGrp="1"/>
          </p:cNvSpPr>
          <p:nvPr>
            <p:ph type="body" idx="1"/>
          </p:nvPr>
        </p:nvSpPr>
        <p:spPr>
          <a:xfrm>
            <a:off x="609600" y="1174750"/>
            <a:ext cx="10972800" cy="4953000"/>
          </a:xfrm>
          <a:prstGeom prst="rect">
            <a:avLst/>
          </a:prstGeom>
          <a:noFill/>
          <a:ln w="9525">
            <a:noFill/>
          </a:ln>
        </p:spPr>
        <p:txBody>
          <a:bodyPr/>
          <a:p>
            <a:pPr lvl="0"/>
            <a:r>
              <a:rPr lang="en-US" altLang="zh-CN" dirty="0"/>
              <a:t>Click to 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en-US" altLang="zh-CN" dirty="0"/>
          </a:p>
        </p:txBody>
      </p:sp>
      <p:sp>
        <p:nvSpPr>
          <p:cNvPr id="1029" name="Rectangle 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fld id="{747B8907-6E87-4E9A-AE64-10C324FC1A7B}" type="datetimeFigureOut">
              <a:rPr lang="ru-RU" smtClean="0"/>
            </a:fld>
            <a:endParaRPr lang="ru-RU"/>
          </a:p>
        </p:txBody>
      </p:sp>
      <p:sp>
        <p:nvSpPr>
          <p:cNvPr id="1030" name="Rectangle 6"/>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endParaRPr lang="ru-RU"/>
          </a:p>
        </p:txBody>
      </p:sp>
      <p:sp>
        <p:nvSpPr>
          <p:cNvPr id="1031" name="Rectangle 7"/>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145B318A-3424-409C-9E39-3E69019F1583}" type="slidenum">
              <a:rPr lang="ru-RU" smtClean="0"/>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1.png"/><Relationship Id="rId8" Type="http://schemas.microsoft.com/office/2007/relationships/hdphoto" Target="../media/image10.wdp"/><Relationship Id="rId7" Type="http://schemas.openxmlformats.org/officeDocument/2006/relationships/image" Target="../media/image9.png"/><Relationship Id="rId6" Type="http://schemas.microsoft.com/office/2007/relationships/hdphoto" Target="../media/image8.wdp"/><Relationship Id="rId5" Type="http://schemas.openxmlformats.org/officeDocument/2006/relationships/image" Target="../media/image7.png"/><Relationship Id="rId4" Type="http://schemas.microsoft.com/office/2007/relationships/hdphoto" Target="../media/image6.wdp"/><Relationship Id="rId3" Type="http://schemas.openxmlformats.org/officeDocument/2006/relationships/image" Target="../media/image5.png"/><Relationship Id="rId2" Type="http://schemas.microsoft.com/office/2007/relationships/hdphoto" Target="../media/image4.wdp"/><Relationship Id="rId11" Type="http://schemas.openxmlformats.org/officeDocument/2006/relationships/slideLayout" Target="../slideLayouts/slideLayout7.xml"/><Relationship Id="rId10" Type="http://schemas.microsoft.com/office/2007/relationships/hdphoto" Target="../media/image12.wdp"/><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9" Type="http://schemas.openxmlformats.org/officeDocument/2006/relationships/image" Target="../media/image5.png"/><Relationship Id="rId8" Type="http://schemas.microsoft.com/office/2007/relationships/hdphoto" Target="../media/image20.wdp"/><Relationship Id="rId7" Type="http://schemas.openxmlformats.org/officeDocument/2006/relationships/image" Target="../media/image19.png"/><Relationship Id="rId6" Type="http://schemas.microsoft.com/office/2007/relationships/hdphoto" Target="../media/image18.wdp"/><Relationship Id="rId5" Type="http://schemas.openxmlformats.org/officeDocument/2006/relationships/image" Target="../media/image17.png"/><Relationship Id="rId4" Type="http://schemas.microsoft.com/office/2007/relationships/hdphoto" Target="../media/image16.wdp"/><Relationship Id="rId3" Type="http://schemas.openxmlformats.org/officeDocument/2006/relationships/image" Target="../media/image15.png"/><Relationship Id="rId2" Type="http://schemas.microsoft.com/office/2007/relationships/hdphoto" Target="../media/image14.wdp"/><Relationship Id="rId13" Type="http://schemas.openxmlformats.org/officeDocument/2006/relationships/slideLayout" Target="../slideLayouts/slideLayout7.xml"/><Relationship Id="rId12" Type="http://schemas.microsoft.com/office/2007/relationships/hdphoto" Target="../media/image22.wdp"/><Relationship Id="rId11" Type="http://schemas.openxmlformats.org/officeDocument/2006/relationships/image" Target="../media/image21.png"/><Relationship Id="rId10" Type="http://schemas.microsoft.com/office/2007/relationships/hdphoto" Target="../media/image6.wdp"/><Relationship Id="rId1" Type="http://schemas.openxmlformats.org/officeDocument/2006/relationships/image" Target="../media/image13.png"/></Relationships>
</file>

<file path=ppt/slides/_rels/slide3.xml.rels><?xml version="1.0" encoding="UTF-8" standalone="yes"?>
<Relationships xmlns="http://schemas.openxmlformats.org/package/2006/relationships"><Relationship Id="rId9" Type="http://schemas.microsoft.com/office/2007/relationships/hdphoto" Target="../media/image29.wdp"/><Relationship Id="rId8" Type="http://schemas.openxmlformats.org/officeDocument/2006/relationships/image" Target="../media/image28.png"/><Relationship Id="rId7" Type="http://schemas.microsoft.com/office/2007/relationships/hdphoto" Target="../media/image8.wdp"/><Relationship Id="rId6" Type="http://schemas.openxmlformats.org/officeDocument/2006/relationships/image" Target="../media/image7.png"/><Relationship Id="rId5" Type="http://schemas.microsoft.com/office/2007/relationships/hdphoto" Target="../media/image27.wdp"/><Relationship Id="rId4" Type="http://schemas.openxmlformats.org/officeDocument/2006/relationships/image" Target="../media/image26.png"/><Relationship Id="rId3" Type="http://schemas.microsoft.com/office/2007/relationships/hdphoto" Target="../media/image25.wdp"/><Relationship Id="rId2" Type="http://schemas.openxmlformats.org/officeDocument/2006/relationships/image" Target="../media/image24.png"/><Relationship Id="rId14" Type="http://schemas.openxmlformats.org/officeDocument/2006/relationships/slideLayout" Target="../slideLayouts/slideLayout7.xml"/><Relationship Id="rId13" Type="http://schemas.microsoft.com/office/2007/relationships/hdphoto" Target="../media/image33.wdp"/><Relationship Id="rId12" Type="http://schemas.openxmlformats.org/officeDocument/2006/relationships/image" Target="../media/image32.png"/><Relationship Id="rId11" Type="http://schemas.microsoft.com/office/2007/relationships/hdphoto" Target="../media/image31.wdp"/><Relationship Id="rId10" Type="http://schemas.openxmlformats.org/officeDocument/2006/relationships/image" Target="../media/image30.png"/><Relationship Id="rId1" Type="http://schemas.openxmlformats.org/officeDocument/2006/relationships/image" Target="../media/image23.jpeg"/></Relationships>
</file>

<file path=ppt/slides/_rels/slide4.xml.rels><?xml version="1.0" encoding="UTF-8" standalone="yes"?>
<Relationships xmlns="http://schemas.openxmlformats.org/package/2006/relationships"><Relationship Id="rId9" Type="http://schemas.openxmlformats.org/officeDocument/2006/relationships/image" Target="../media/image40.png"/><Relationship Id="rId8" Type="http://schemas.microsoft.com/office/2007/relationships/hdphoto" Target="../media/image39.wdp"/><Relationship Id="rId7" Type="http://schemas.openxmlformats.org/officeDocument/2006/relationships/image" Target="../media/image38.png"/><Relationship Id="rId6" Type="http://schemas.microsoft.com/office/2007/relationships/hdphoto" Target="../media/image37.wdp"/><Relationship Id="rId5" Type="http://schemas.openxmlformats.org/officeDocument/2006/relationships/image" Target="../media/image36.png"/><Relationship Id="rId4" Type="http://schemas.microsoft.com/office/2007/relationships/hdphoto" Target="../media/image10.wdp"/><Relationship Id="rId3" Type="http://schemas.openxmlformats.org/officeDocument/2006/relationships/image" Target="../media/image9.png"/><Relationship Id="rId2" Type="http://schemas.microsoft.com/office/2007/relationships/hdphoto" Target="../media/image35.wdp"/><Relationship Id="rId13" Type="http://schemas.openxmlformats.org/officeDocument/2006/relationships/slideLayout" Target="../slideLayouts/slideLayout7.xml"/><Relationship Id="rId12" Type="http://schemas.microsoft.com/office/2007/relationships/hdphoto" Target="../media/image43.wdp"/><Relationship Id="rId11" Type="http://schemas.openxmlformats.org/officeDocument/2006/relationships/image" Target="../media/image42.png"/><Relationship Id="rId10" Type="http://schemas.microsoft.com/office/2007/relationships/hdphoto" Target="../media/image41.wdp"/><Relationship Id="rId1" Type="http://schemas.openxmlformats.org/officeDocument/2006/relationships/image" Target="../media/image34.png"/></Relationships>
</file>

<file path=ppt/slides/_rels/slide5.xml.rels><?xml version="1.0" encoding="UTF-8" standalone="yes"?>
<Relationships xmlns="http://schemas.openxmlformats.org/package/2006/relationships"><Relationship Id="rId9" Type="http://schemas.openxmlformats.org/officeDocument/2006/relationships/image" Target="../media/image52.png"/><Relationship Id="rId8" Type="http://schemas.microsoft.com/office/2007/relationships/hdphoto" Target="../media/image51.wdp"/><Relationship Id="rId7" Type="http://schemas.openxmlformats.org/officeDocument/2006/relationships/image" Target="../media/image50.png"/><Relationship Id="rId6" Type="http://schemas.microsoft.com/office/2007/relationships/hdphoto" Target="../media/image49.wdp"/><Relationship Id="rId5" Type="http://schemas.openxmlformats.org/officeDocument/2006/relationships/image" Target="../media/image48.png"/><Relationship Id="rId4" Type="http://schemas.microsoft.com/office/2007/relationships/hdphoto" Target="../media/image47.wdp"/><Relationship Id="rId3" Type="http://schemas.openxmlformats.org/officeDocument/2006/relationships/image" Target="../media/image46.png"/><Relationship Id="rId2" Type="http://schemas.microsoft.com/office/2007/relationships/hdphoto" Target="../media/image45.wdp"/><Relationship Id="rId14" Type="http://schemas.openxmlformats.org/officeDocument/2006/relationships/slideLayout" Target="../slideLayouts/slideLayout7.xml"/><Relationship Id="rId13" Type="http://schemas.openxmlformats.org/officeDocument/2006/relationships/image" Target="../media/image56.jpeg"/><Relationship Id="rId12" Type="http://schemas.microsoft.com/office/2007/relationships/hdphoto" Target="../media/image55.wdp"/><Relationship Id="rId11" Type="http://schemas.openxmlformats.org/officeDocument/2006/relationships/image" Target="../media/image54.png"/><Relationship Id="rId10" Type="http://schemas.microsoft.com/office/2007/relationships/hdphoto" Target="../media/image53.wdp"/><Relationship Id="rId1" Type="http://schemas.openxmlformats.org/officeDocument/2006/relationships/image" Target="../media/image44.png"/></Relationships>
</file>

<file path=ppt/slides/_rels/slide6.xml.rels><?xml version="1.0" encoding="UTF-8" standalone="yes"?>
<Relationships xmlns="http://schemas.openxmlformats.org/package/2006/relationships"><Relationship Id="rId9" Type="http://schemas.microsoft.com/office/2007/relationships/hdphoto" Target="../media/image65.wdp"/><Relationship Id="rId8" Type="http://schemas.openxmlformats.org/officeDocument/2006/relationships/image" Target="../media/image64.png"/><Relationship Id="rId7" Type="http://schemas.microsoft.com/office/2007/relationships/hdphoto" Target="../media/image63.wdp"/><Relationship Id="rId6" Type="http://schemas.openxmlformats.org/officeDocument/2006/relationships/image" Target="../media/image62.png"/><Relationship Id="rId5" Type="http://schemas.microsoft.com/office/2007/relationships/hdphoto" Target="../media/image61.wdp"/><Relationship Id="rId4" Type="http://schemas.openxmlformats.org/officeDocument/2006/relationships/image" Target="../media/image60.png"/><Relationship Id="rId3" Type="http://schemas.microsoft.com/office/2007/relationships/hdphoto" Target="../media/image59.wdp"/><Relationship Id="rId2" Type="http://schemas.openxmlformats.org/officeDocument/2006/relationships/image" Target="../media/image58.png"/><Relationship Id="rId13" Type="http://schemas.openxmlformats.org/officeDocument/2006/relationships/slideLayout" Target="../slideLayouts/slideLayout7.xml"/><Relationship Id="rId12" Type="http://schemas.microsoft.com/office/2007/relationships/hdphoto" Target="../media/image68.wdp"/><Relationship Id="rId11" Type="http://schemas.openxmlformats.org/officeDocument/2006/relationships/image" Target="../media/image67.png"/><Relationship Id="rId10" Type="http://schemas.openxmlformats.org/officeDocument/2006/relationships/image" Target="../media/image66.png"/><Relationship Id="rId1" Type="http://schemas.openxmlformats.org/officeDocument/2006/relationships/image" Target="../media/image57.jpeg"/></Relationships>
</file>

<file path=ppt/slides/_rels/slide7.xml.rels><?xml version="1.0" encoding="UTF-8" standalone="yes"?>
<Relationships xmlns="http://schemas.openxmlformats.org/package/2006/relationships"><Relationship Id="rId9" Type="http://schemas.microsoft.com/office/2007/relationships/hdphoto" Target="../media/image77.wdp"/><Relationship Id="rId8" Type="http://schemas.openxmlformats.org/officeDocument/2006/relationships/image" Target="../media/image76.png"/><Relationship Id="rId7" Type="http://schemas.microsoft.com/office/2007/relationships/hdphoto" Target="../media/image75.wdp"/><Relationship Id="rId6" Type="http://schemas.openxmlformats.org/officeDocument/2006/relationships/image" Target="../media/image74.png"/><Relationship Id="rId5" Type="http://schemas.microsoft.com/office/2007/relationships/hdphoto" Target="../media/image73.wdp"/><Relationship Id="rId4" Type="http://schemas.openxmlformats.org/officeDocument/2006/relationships/image" Target="../media/image72.png"/><Relationship Id="rId3" Type="http://schemas.microsoft.com/office/2007/relationships/hdphoto" Target="../media/image71.wdp"/><Relationship Id="rId2" Type="http://schemas.openxmlformats.org/officeDocument/2006/relationships/image" Target="../media/image70.png"/><Relationship Id="rId14" Type="http://schemas.openxmlformats.org/officeDocument/2006/relationships/slideLayout" Target="../slideLayouts/slideLayout7.xml"/><Relationship Id="rId13" Type="http://schemas.microsoft.com/office/2007/relationships/hdphoto" Target="../media/image81.wdp"/><Relationship Id="rId12" Type="http://schemas.openxmlformats.org/officeDocument/2006/relationships/image" Target="../media/image80.png"/><Relationship Id="rId11" Type="http://schemas.microsoft.com/office/2007/relationships/hdphoto" Target="../media/image79.wdp"/><Relationship Id="rId10" Type="http://schemas.openxmlformats.org/officeDocument/2006/relationships/image" Target="../media/image78.png"/><Relationship Id="rId1" Type="http://schemas.openxmlformats.org/officeDocument/2006/relationships/image" Target="../media/image6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 name="Прямоугольник 2"/>
          <p:cNvSpPr/>
          <p:nvPr/>
        </p:nvSpPr>
        <p:spPr>
          <a:xfrm>
            <a:off x="1315720" y="497205"/>
            <a:ext cx="9371330" cy="2627630"/>
          </a:xfrm>
          <a:prstGeom prst="rect">
            <a:avLst/>
          </a:prstGeom>
        </p:spPr>
        <p:style>
          <a:lnRef idx="0">
            <a:srgbClr val="FFFFFF"/>
          </a:lnRef>
          <a:fillRef idx="2">
            <a:schemeClr val="accent1"/>
          </a:fillRef>
          <a:effectRef idx="0">
            <a:srgbClr val="FFFFFF"/>
          </a:effectRef>
          <a:fontRef idx="minor">
            <a:schemeClr val="lt1"/>
          </a:fontRef>
        </p:style>
        <p:txBody>
          <a:bodyPr wrap="none" lIns="91440" tIns="45720" rIns="91440" bIns="45720">
            <a:noAutofit/>
          </a:bodyPr>
          <a:lstStyle/>
          <a:p>
            <a:pPr algn="ctr"/>
            <a:r>
              <a:rPr lang="ru-RU" sz="5400" b="1" dirty="0">
                <a:ln w="22225">
                  <a:solidFill>
                    <a:srgbClr val="00B050"/>
                  </a:solidFill>
                  <a:prstDash val="solid"/>
                </a:ln>
                <a:solidFill>
                  <a:schemeClr val="accent2">
                    <a:lumMod val="75000"/>
                  </a:schemeClr>
                </a:solidFill>
                <a:effectLst>
                  <a:glow rad="228600">
                    <a:schemeClr val="accent4">
                      <a:satMod val="175000"/>
                      <a:alpha val="40000"/>
                    </a:schemeClr>
                  </a:glow>
                </a:effectLst>
                <a:latin typeface="Bahnschrift Condensed" panose="020B0502040204020203" pitchFamily="34" charset="0"/>
              </a:rPr>
              <a:t>Дидактическая игра</a:t>
            </a:r>
            <a:endParaRPr lang="ru-RU" sz="5400" b="1" dirty="0">
              <a:ln w="22225">
                <a:solidFill>
                  <a:srgbClr val="00B050"/>
                </a:solidFill>
                <a:prstDash val="solid"/>
              </a:ln>
              <a:solidFill>
                <a:schemeClr val="accent2">
                  <a:lumMod val="75000"/>
                </a:schemeClr>
              </a:solidFill>
              <a:effectLst>
                <a:glow rad="228600">
                  <a:schemeClr val="accent4">
                    <a:satMod val="175000"/>
                    <a:alpha val="40000"/>
                  </a:schemeClr>
                </a:glow>
              </a:effectLst>
              <a:latin typeface="Bahnschrift Condensed" panose="020B0502040204020203" pitchFamily="34" charset="0"/>
            </a:endParaRPr>
          </a:p>
          <a:p>
            <a:pPr algn="ctr"/>
            <a:r>
              <a:rPr lang="ru-RU" sz="5400" b="1" dirty="0">
                <a:ln w="22225">
                  <a:solidFill>
                    <a:srgbClr val="00B050"/>
                  </a:solidFill>
                  <a:prstDash val="solid"/>
                </a:ln>
                <a:solidFill>
                  <a:schemeClr val="accent2">
                    <a:lumMod val="75000"/>
                  </a:schemeClr>
                </a:solidFill>
                <a:effectLst>
                  <a:glow rad="228600">
                    <a:schemeClr val="accent4">
                      <a:satMod val="175000"/>
                      <a:alpha val="40000"/>
                    </a:schemeClr>
                  </a:glow>
                </a:effectLst>
                <a:latin typeface="Bahnschrift Condensed" panose="020B0502040204020203" pitchFamily="34" charset="0"/>
              </a:rPr>
              <a:t>(гексы)</a:t>
            </a:r>
            <a:endParaRPr lang="ru-RU" sz="5400" b="1" dirty="0">
              <a:ln w="22225">
                <a:solidFill>
                  <a:srgbClr val="00B050"/>
                </a:solidFill>
                <a:prstDash val="solid"/>
              </a:ln>
              <a:solidFill>
                <a:schemeClr val="accent2">
                  <a:lumMod val="75000"/>
                </a:schemeClr>
              </a:solidFill>
              <a:effectLst>
                <a:glow rad="228600">
                  <a:schemeClr val="accent4">
                    <a:satMod val="175000"/>
                    <a:alpha val="40000"/>
                  </a:schemeClr>
                </a:glow>
              </a:effectLst>
              <a:latin typeface="Bahnschrift Condensed" panose="020B0502040204020203" pitchFamily="34" charset="0"/>
            </a:endParaRPr>
          </a:p>
          <a:p>
            <a:pPr algn="ctr"/>
            <a:r>
              <a:rPr lang="ru-RU" sz="5400" b="1" dirty="0">
                <a:ln w="22225">
                  <a:solidFill>
                    <a:srgbClr val="00B050"/>
                  </a:solidFill>
                  <a:prstDash val="solid"/>
                </a:ln>
                <a:solidFill>
                  <a:schemeClr val="accent2">
                    <a:lumMod val="75000"/>
                  </a:schemeClr>
                </a:solidFill>
                <a:effectLst>
                  <a:glow rad="228600">
                    <a:schemeClr val="accent4">
                      <a:satMod val="175000"/>
                      <a:alpha val="40000"/>
                    </a:schemeClr>
                  </a:glow>
                </a:effectLst>
                <a:latin typeface="Bahnschrift Condensed" panose="020B0502040204020203" pitchFamily="34" charset="0"/>
              </a:rPr>
              <a:t>«Народные игрушки России»</a:t>
            </a:r>
            <a:endParaRPr lang="ru-RU" sz="5400" b="1" dirty="0">
              <a:ln w="22225">
                <a:solidFill>
                  <a:srgbClr val="00B050"/>
                </a:solidFill>
                <a:prstDash val="solid"/>
              </a:ln>
              <a:solidFill>
                <a:schemeClr val="accent2">
                  <a:lumMod val="75000"/>
                </a:schemeClr>
              </a:solidFill>
              <a:effectLst>
                <a:glow rad="228600">
                  <a:schemeClr val="accent4">
                    <a:satMod val="175000"/>
                    <a:alpha val="40000"/>
                  </a:schemeClr>
                </a:glow>
              </a:effectLst>
              <a:latin typeface="Bahnschrift Condensed" panose="020B0502040204020203" pitchFamily="34" charset="0"/>
            </a:endParaRPr>
          </a:p>
        </p:txBody>
      </p:sp>
      <p:grpSp>
        <p:nvGrpSpPr>
          <p:cNvPr id="18" name="Группа 17"/>
          <p:cNvGrpSpPr/>
          <p:nvPr/>
        </p:nvGrpSpPr>
        <p:grpSpPr>
          <a:xfrm>
            <a:off x="1682083" y="3925129"/>
            <a:ext cx="1275644" cy="1128889"/>
            <a:chOff x="1590762" y="2818099"/>
            <a:chExt cx="1275644" cy="1128889"/>
          </a:xfrm>
        </p:grpSpPr>
        <p:sp>
          <p:nvSpPr>
            <p:cNvPr id="9" name="Шестиугольник 8"/>
            <p:cNvSpPr/>
            <p:nvPr/>
          </p:nvSpPr>
          <p:spPr>
            <a:xfrm>
              <a:off x="1590762" y="2818099"/>
              <a:ext cx="1275644" cy="1128889"/>
            </a:xfrm>
            <a:prstGeom prst="hexagon">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Рисунок 10"/>
            <p:cNvPicPr>
              <a:picLocks noChangeAspect="1"/>
            </p:cNvPicPr>
            <p:nvPr/>
          </p:nvPicPr>
          <p:blipFill>
            <a:blip r:embed="rId1">
              <a:extLst>
                <a:ext uri="{BEBA8EAE-BF5A-486C-A8C5-ECC9F3942E4B}">
                  <a14:imgProps xmlns:a14="http://schemas.microsoft.com/office/drawing/2010/main">
                    <a14:imgLayer r:embed="rId2">
                      <a14:imgEffect>
                        <a14:backgroundRemoval t="7000" b="97111" l="10000" r="90000">
                          <a14:foregroundMark x1="40333" y1="16778" x2="41778" y2="7556"/>
                          <a14:foregroundMark x1="41778" y1="7556" x2="51333" y2="3222"/>
                          <a14:foregroundMark x1="51333" y1="3222" x2="57667" y2="7000"/>
                          <a14:foregroundMark x1="57667" y1="7000" x2="60667" y2="11222"/>
                          <a14:foregroundMark x1="27889" y1="85222" x2="30222" y2="92778"/>
                          <a14:foregroundMark x1="30222" y1="92778" x2="37000" y2="97222"/>
                          <a14:foregroundMark x1="37000" y1="97222" x2="52000" y2="98778"/>
                          <a14:foregroundMark x1="52000" y1="98778" x2="59111" y2="97444"/>
                          <a14:foregroundMark x1="59111" y1="97444" x2="65667" y2="91222"/>
                          <a14:foregroundMark x1="65667" y1="91222" x2="67111" y2="83333"/>
                          <a14:foregroundMark x1="35889" y1="95667" x2="55889" y2="97111"/>
                          <a14:foregroundMark x1="55889" y1="97111" x2="63000" y2="94667"/>
                        </a14:backgroundRemoval>
                      </a14:imgEffect>
                    </a14:imgLayer>
                  </a14:imgProps>
                </a:ext>
                <a:ext uri="{28A0092B-C50C-407E-A947-70E740481C1C}">
                  <a14:useLocalDpi xmlns:a14="http://schemas.microsoft.com/office/drawing/2010/main" val="0"/>
                </a:ext>
              </a:extLst>
            </a:blip>
            <a:stretch>
              <a:fillRect/>
            </a:stretch>
          </p:blipFill>
          <p:spPr>
            <a:xfrm>
              <a:off x="1829070" y="2983029"/>
              <a:ext cx="799028" cy="799028"/>
            </a:xfrm>
            <a:prstGeom prst="rect">
              <a:avLst/>
            </a:prstGeom>
          </p:spPr>
        </p:pic>
      </p:grpSp>
      <p:grpSp>
        <p:nvGrpSpPr>
          <p:cNvPr id="20" name="Группа 19"/>
          <p:cNvGrpSpPr/>
          <p:nvPr/>
        </p:nvGrpSpPr>
        <p:grpSpPr>
          <a:xfrm>
            <a:off x="5220309" y="3987365"/>
            <a:ext cx="1275644" cy="1128889"/>
            <a:chOff x="5155821" y="4188629"/>
            <a:chExt cx="1275644" cy="1128889"/>
          </a:xfrm>
        </p:grpSpPr>
        <p:sp>
          <p:nvSpPr>
            <p:cNvPr id="8" name="Шестиугольник 7"/>
            <p:cNvSpPr/>
            <p:nvPr/>
          </p:nvSpPr>
          <p:spPr>
            <a:xfrm>
              <a:off x="5155821" y="4188629"/>
              <a:ext cx="1275644" cy="1128889"/>
            </a:xfrm>
            <a:prstGeom prst="hexagon">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4" name="Рисунок 13"/>
            <p:cNvPicPr>
              <a:picLocks noChangeAspect="1"/>
            </p:cNvPicPr>
            <p:nvPr/>
          </p:nvPicPr>
          <p:blipFill>
            <a:blip r:embed="rId3">
              <a:extLst>
                <a:ext uri="{BEBA8EAE-BF5A-486C-A8C5-ECC9F3942E4B}">
                  <a14:imgProps xmlns:a14="http://schemas.microsoft.com/office/drawing/2010/main">
                    <a14:imgLayer r:embed="rId4">
                      <a14:imgEffect>
                        <a14:backgroundRemoval t="3607" b="95628" l="5417" r="98417">
                          <a14:foregroundMark x1="9333" y1="48525" x2="5417" y2="66011"/>
                          <a14:foregroundMark x1="27250" y1="25464" x2="22167" y2="3607"/>
                          <a14:foregroundMark x1="90417" y1="39016" x2="97917" y2="34208"/>
                          <a14:foregroundMark x1="97917" y1="34208" x2="98417" y2="32568"/>
                          <a14:foregroundMark x1="70333" y1="89727" x2="35083" y2="91803"/>
                          <a14:foregroundMark x1="80000" y1="84153" x2="74833" y2="87541"/>
                          <a14:foregroundMark x1="74833" y1="87541" x2="74833" y2="87541"/>
                          <a14:foregroundMark x1="24417" y1="82623" x2="18000" y2="72459"/>
                          <a14:foregroundMark x1="45500" y1="95628" x2="24500" y2="86011"/>
                          <a14:foregroundMark x1="24500" y1="86011" x2="20250" y2="77814"/>
                        </a14:backgroundRemoval>
                      </a14:imgEffect>
                    </a14:imgLayer>
                  </a14:imgProps>
                </a:ext>
                <a:ext uri="{28A0092B-C50C-407E-A947-70E740481C1C}">
                  <a14:useLocalDpi xmlns:a14="http://schemas.microsoft.com/office/drawing/2010/main" val="0"/>
                </a:ext>
              </a:extLst>
            </a:blip>
            <a:stretch>
              <a:fillRect/>
            </a:stretch>
          </p:blipFill>
          <p:spPr>
            <a:xfrm>
              <a:off x="5180157" y="4291078"/>
              <a:ext cx="1132786" cy="863749"/>
            </a:xfrm>
            <a:prstGeom prst="rect">
              <a:avLst/>
            </a:prstGeom>
          </p:spPr>
        </p:pic>
      </p:grpSp>
      <p:grpSp>
        <p:nvGrpSpPr>
          <p:cNvPr id="2" name="Группа 1"/>
          <p:cNvGrpSpPr/>
          <p:nvPr/>
        </p:nvGrpSpPr>
        <p:grpSpPr>
          <a:xfrm>
            <a:off x="9830925" y="5320933"/>
            <a:ext cx="1275644" cy="1128889"/>
            <a:chOff x="940748" y="756600"/>
            <a:chExt cx="1275644" cy="1128889"/>
          </a:xfrm>
        </p:grpSpPr>
        <p:sp>
          <p:nvSpPr>
            <p:cNvPr id="5" name="Шестиугольник 4"/>
            <p:cNvSpPr/>
            <p:nvPr/>
          </p:nvSpPr>
          <p:spPr>
            <a:xfrm>
              <a:off x="940748" y="756600"/>
              <a:ext cx="1275644" cy="1128889"/>
            </a:xfrm>
            <a:prstGeom prst="hexagon">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5" name="Рисунок 14"/>
            <p:cNvPicPr>
              <a:picLocks noChangeAspect="1"/>
            </p:cNvPicPr>
            <p:nvPr/>
          </p:nvPicPr>
          <p:blipFill>
            <a:blip r:embed="rId5">
              <a:extLst>
                <a:ext uri="{BEBA8EAE-BF5A-486C-A8C5-ECC9F3942E4B}">
                  <a14:imgProps xmlns:a14="http://schemas.microsoft.com/office/drawing/2010/main">
                    <a14:imgLayer r:embed="rId6">
                      <a14:imgEffect>
                        <a14:backgroundRemoval t="8917" b="91250" l="3750" r="96000">
                          <a14:foregroundMark x1="8667" y1="12667" x2="9833" y2="15500"/>
                          <a14:foregroundMark x1="22500" y1="8917" x2="32583" y2="9000"/>
                          <a14:foregroundMark x1="32583" y1="9000" x2="32917" y2="8917"/>
                          <a14:foregroundMark x1="5083" y1="70250" x2="8333" y2="70250"/>
                          <a14:foregroundMark x1="36833" y1="91333" x2="54000" y2="89417"/>
                          <a14:foregroundMark x1="54000" y1="89417" x2="63500" y2="91333"/>
                          <a14:foregroundMark x1="96083" y1="73583" x2="91000" y2="77833"/>
                          <a14:foregroundMark x1="4417" y1="78000" x2="3750" y2="75417"/>
                        </a14:backgroundRemoval>
                      </a14:imgEffect>
                    </a14:imgLayer>
                  </a14:imgProps>
                </a:ext>
                <a:ext uri="{28A0092B-C50C-407E-A947-70E740481C1C}">
                  <a14:useLocalDpi xmlns:a14="http://schemas.microsoft.com/office/drawing/2010/main" val="0"/>
                </a:ext>
              </a:extLst>
            </a:blip>
            <a:stretch>
              <a:fillRect/>
            </a:stretch>
          </p:blipFill>
          <p:spPr>
            <a:xfrm>
              <a:off x="1132382" y="874856"/>
              <a:ext cx="892375" cy="892375"/>
            </a:xfrm>
            <a:prstGeom prst="rect">
              <a:avLst/>
            </a:prstGeom>
          </p:spPr>
        </p:pic>
      </p:grpSp>
      <p:grpSp>
        <p:nvGrpSpPr>
          <p:cNvPr id="19" name="Группа 18"/>
          <p:cNvGrpSpPr/>
          <p:nvPr/>
        </p:nvGrpSpPr>
        <p:grpSpPr>
          <a:xfrm>
            <a:off x="301041" y="5271740"/>
            <a:ext cx="1275644" cy="1128889"/>
            <a:chOff x="2216392" y="5027689"/>
            <a:chExt cx="1275644" cy="1128889"/>
          </a:xfrm>
        </p:grpSpPr>
        <p:sp>
          <p:nvSpPr>
            <p:cNvPr id="4" name="Шестиугольник 3"/>
            <p:cNvSpPr/>
            <p:nvPr/>
          </p:nvSpPr>
          <p:spPr>
            <a:xfrm>
              <a:off x="2216392" y="5027689"/>
              <a:ext cx="1275644" cy="1128889"/>
            </a:xfrm>
            <a:prstGeom prst="hexagon">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6" name="Рисунок 15"/>
            <p:cNvPicPr>
              <a:picLocks noChangeAspect="1"/>
            </p:cNvPicPr>
            <p:nvPr/>
          </p:nvPicPr>
          <p:blipFill>
            <a:blip r:embed="rId7">
              <a:extLst>
                <a:ext uri="{BEBA8EAE-BF5A-486C-A8C5-ECC9F3942E4B}">
                  <a14:imgProps xmlns:a14="http://schemas.microsoft.com/office/drawing/2010/main">
                    <a14:imgLayer r:embed="rId8">
                      <a14:imgEffect>
                        <a14:backgroundRemoval t="9944" b="89986" l="3350" r="93900">
                          <a14:foregroundMark x1="7350" y1="86765" x2="7000" y2="44748"/>
                          <a14:foregroundMark x1="3600" y1="84314" x2="3350" y2="51120"/>
                          <a14:foregroundMark x1="3350" y1="51120" x2="3950" y2="48249"/>
                          <a14:foregroundMark x1="75850" y1="82983" x2="78450" y2="36345"/>
                          <a14:foregroundMark x1="92650" y1="87045" x2="93900" y2="62325"/>
                          <a14:foregroundMark x1="93900" y1="62325" x2="92300" y2="53992"/>
                          <a14:foregroundMark x1="61850" y1="16457" x2="55950" y2="12045"/>
                          <a14:foregroundMark x1="55950" y1="12045" x2="55150" y2="11835"/>
                          <a14:foregroundMark x1="32350" y1="27311" x2="28250" y2="24510"/>
                          <a14:foregroundMark x1="77600" y1="36064" x2="73050" y2="37885"/>
                        </a14:backgroundRemoval>
                      </a14:imgEffect>
                    </a14:imgLayer>
                  </a14:imgProps>
                </a:ext>
                <a:ext uri="{28A0092B-C50C-407E-A947-70E740481C1C}">
                  <a14:useLocalDpi xmlns:a14="http://schemas.microsoft.com/office/drawing/2010/main" val="0"/>
                </a:ext>
              </a:extLst>
            </a:blip>
            <a:stretch>
              <a:fillRect/>
            </a:stretch>
          </p:blipFill>
          <p:spPr>
            <a:xfrm>
              <a:off x="2341411" y="5113666"/>
              <a:ext cx="1049989" cy="749692"/>
            </a:xfrm>
            <a:prstGeom prst="rect">
              <a:avLst/>
            </a:prstGeom>
          </p:spPr>
        </p:pic>
      </p:grpSp>
      <p:grpSp>
        <p:nvGrpSpPr>
          <p:cNvPr id="23" name="Группа 22"/>
          <p:cNvGrpSpPr/>
          <p:nvPr/>
        </p:nvGrpSpPr>
        <p:grpSpPr>
          <a:xfrm>
            <a:off x="8513475" y="3907638"/>
            <a:ext cx="1275644" cy="1128889"/>
            <a:chOff x="9783974" y="885719"/>
            <a:chExt cx="1275644" cy="1128889"/>
          </a:xfrm>
        </p:grpSpPr>
        <p:sp>
          <p:nvSpPr>
            <p:cNvPr id="7" name="Шестиугольник 6"/>
            <p:cNvSpPr/>
            <p:nvPr/>
          </p:nvSpPr>
          <p:spPr>
            <a:xfrm>
              <a:off x="9783974" y="885719"/>
              <a:ext cx="1275644" cy="1128889"/>
            </a:xfrm>
            <a:prstGeom prst="hexagon">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7" name="Рисунок 16"/>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7434" t="21481" r="26964" b="13581"/>
            <a:stretch>
              <a:fillRect/>
            </a:stretch>
          </p:blipFill>
          <p:spPr>
            <a:xfrm>
              <a:off x="9934184" y="954381"/>
              <a:ext cx="975224" cy="991563"/>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C3FF">
            <a:alpha val="45000"/>
          </a:srgbClr>
        </a:solidFill>
        <a:effectLst/>
      </p:bgPr>
    </p:bg>
    <p:spTree>
      <p:nvGrpSpPr>
        <p:cNvPr id="1" name=""/>
        <p:cNvGrpSpPr/>
        <p:nvPr/>
      </p:nvGrpSpPr>
      <p:grpSpPr>
        <a:xfrm>
          <a:off x="0" y="0"/>
          <a:ext cx="0" cy="0"/>
          <a:chOff x="0" y="0"/>
          <a:chExt cx="0" cy="0"/>
        </a:xfrm>
      </p:grpSpPr>
      <p:cxnSp>
        <p:nvCxnSpPr>
          <p:cNvPr id="8" name="Прямая соединительная линия 7"/>
          <p:cNvCxnSpPr/>
          <p:nvPr/>
        </p:nvCxnSpPr>
        <p:spPr>
          <a:xfrm>
            <a:off x="0" y="0"/>
            <a:ext cx="0" cy="685800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582545" y="-110490"/>
            <a:ext cx="7572375" cy="779145"/>
          </a:xfrm>
          <a:prstGeom prst="rect">
            <a:avLst/>
          </a:prstGeom>
          <a:noFill/>
        </p:spPr>
        <p:txBody>
          <a:bodyPr wrap="square">
            <a:noAutofit/>
          </a:bodyPr>
          <a:lstStyle/>
          <a:p>
            <a:pPr algn="ctr"/>
            <a:r>
              <a:rPr lang="ru-RU" sz="2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Полхов-майданская</a:t>
            </a:r>
            <a:r>
              <a:rPr lang="ru-RU"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игрушка</a:t>
            </a:r>
            <a:endParaRPr lang="ru-RU"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r>
              <a:rPr lang="ru-RU" sz="2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r>
              <a:rPr lang="ru-RU" sz="28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таратушка</a:t>
            </a:r>
            <a:r>
              <a:rPr lang="ru-RU" sz="2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endParaRPr lang="ru-RU" sz="2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2" name="TextBox 11"/>
          <p:cNvSpPr txBox="1"/>
          <p:nvPr/>
        </p:nvSpPr>
        <p:spPr>
          <a:xfrm>
            <a:off x="2993518" y="842457"/>
            <a:ext cx="5617125" cy="5492750"/>
          </a:xfrm>
          <a:prstGeom prst="rect">
            <a:avLst/>
          </a:prstGeom>
          <a:noFill/>
        </p:spPr>
        <p:txBody>
          <a:bodyPr wrap="square">
            <a:spAutoFit/>
          </a:bodyPr>
          <a:lstStyle/>
          <a:p>
            <a:r>
              <a:rPr lang="ru-RU" sz="1300" b="0" i="0" dirty="0">
                <a:solidFill>
                  <a:srgbClr val="000000"/>
                </a:solidFill>
                <a:effectLst/>
                <a:latin typeface="Calibri" panose="020F0502020204030204" pitchFamily="34" charset="0"/>
                <a:cs typeface="Calibri" panose="020F0502020204030204" pitchFamily="34" charset="0"/>
              </a:rPr>
              <a:t>Еще с конца XVIII-го или с середины XIX века (эти данные разнятся) в небольшом селе </a:t>
            </a:r>
            <a:r>
              <a:rPr lang="ru-RU" sz="1300" b="0" i="0" dirty="0" err="1">
                <a:solidFill>
                  <a:srgbClr val="000000"/>
                </a:solidFill>
                <a:effectLst/>
                <a:latin typeface="Calibri" panose="020F0502020204030204" pitchFamily="34" charset="0"/>
                <a:cs typeface="Calibri" panose="020F0502020204030204" pitchFamily="34" charset="0"/>
              </a:rPr>
              <a:t>Полховский</a:t>
            </a:r>
            <a:r>
              <a:rPr lang="ru-RU" sz="1300" b="0" i="0" dirty="0">
                <a:solidFill>
                  <a:srgbClr val="000000"/>
                </a:solidFill>
                <a:effectLst/>
                <a:latin typeface="Calibri" panose="020F0502020204030204" pitchFamily="34" charset="0"/>
                <a:cs typeface="Calibri" panose="020F0502020204030204" pitchFamily="34" charset="0"/>
              </a:rPr>
              <a:t> Майдан, зародилось удивительное искусство вытачивания посуды и фигурок из мягкой древесины липы и осины. Детские игрушки, так называемый «</a:t>
            </a:r>
            <a:r>
              <a:rPr lang="ru-RU" sz="1300" b="0" i="0" dirty="0" err="1">
                <a:solidFill>
                  <a:srgbClr val="000000"/>
                </a:solidFill>
                <a:effectLst/>
                <a:latin typeface="Calibri" panose="020F0502020204030204" pitchFamily="34" charset="0"/>
                <a:cs typeface="Calibri" panose="020F0502020204030204" pitchFamily="34" charset="0"/>
              </a:rPr>
              <a:t>тарарушки</a:t>
            </a:r>
            <a:r>
              <a:rPr lang="ru-RU" sz="1300" b="0" i="0" dirty="0">
                <a:solidFill>
                  <a:srgbClr val="000000"/>
                </a:solidFill>
                <a:effectLst/>
                <a:latin typeface="Calibri" panose="020F0502020204030204" pitchFamily="34" charset="0"/>
                <a:cs typeface="Calibri" panose="020F0502020204030204" pitchFamily="34" charset="0"/>
              </a:rPr>
              <a:t>»: матрешки, птички-свистульки, лошадки, игрушечная посуда, грибы-копилки, балалайки, коробочки-яблоки.</a:t>
            </a:r>
            <a:endParaRPr lang="ru-RU" sz="1300" b="0" i="0" dirty="0">
              <a:solidFill>
                <a:srgbClr val="000000"/>
              </a:solidFill>
              <a:effectLst/>
              <a:latin typeface="Calibri" panose="020F0502020204030204" pitchFamily="34" charset="0"/>
              <a:cs typeface="Calibri" panose="020F0502020204030204" pitchFamily="34" charset="0"/>
            </a:endParaRPr>
          </a:p>
          <a:p>
            <a:r>
              <a:rPr lang="ru-RU" sz="1300" b="0" i="0" dirty="0">
                <a:solidFill>
                  <a:srgbClr val="000000"/>
                </a:solidFill>
                <a:effectLst/>
                <a:latin typeface="Calibri" panose="020F0502020204030204" pitchFamily="34" charset="0"/>
                <a:cs typeface="Calibri" panose="020F0502020204030204" pitchFamily="34" charset="0"/>
              </a:rPr>
              <a:t>Процесс изготовления сувениров включает в себя несколько этапов. Выточенные из дерева фигурки хорошо шлифуют. Затем поверхность 2-3 раза пропитывают раствором картофельного крахмала – это своего рода грунтовка. Обработанную заготовку хорошо просушивают, после чего начинают готовить к росписи.</a:t>
            </a:r>
            <a:endParaRPr lang="ru-RU" sz="1300" b="0" i="0" dirty="0">
              <a:solidFill>
                <a:srgbClr val="000000"/>
              </a:solidFill>
              <a:effectLst/>
              <a:latin typeface="Calibri" panose="020F0502020204030204" pitchFamily="34" charset="0"/>
              <a:cs typeface="Calibri" panose="020F0502020204030204" pitchFamily="34" charset="0"/>
            </a:endParaRPr>
          </a:p>
          <a:p>
            <a:r>
              <a:rPr lang="ru-RU" sz="1300" b="0" i="0" dirty="0">
                <a:solidFill>
                  <a:srgbClr val="000000"/>
                </a:solidFill>
                <a:effectLst/>
                <a:latin typeface="Calibri" panose="020F0502020204030204" pitchFamily="34" charset="0"/>
                <a:cs typeface="Calibri" panose="020F0502020204030204" pitchFamily="34" charset="0"/>
              </a:rPr>
              <a:t>Сначала тушью наносят контур желаемого рисунка. Следующий этап – художественная роспись по дереву красками, чаще анилиновыми. При их подборе предпочтение отдается насыщенным красным, зеленым, синим, желтым оттенкам. Причем при нанесении одного тона краски поверх уже существующего другого (это традиция росписи) рисунок приобретает особую яркость и радужность. Последние штрихи – покрытие изделия бесцветным лаком в несколько слоев (техника лессировок), что делает поверхность изделия сияющей. Именно яркостью и словно излучаемым изнутри блеском отличается </a:t>
            </a:r>
            <a:r>
              <a:rPr lang="ru-RU" sz="1300" b="0" i="0" dirty="0" err="1">
                <a:solidFill>
                  <a:srgbClr val="000000"/>
                </a:solidFill>
                <a:effectLst/>
                <a:latin typeface="Calibri" panose="020F0502020204030204" pitchFamily="34" charset="0"/>
                <a:cs typeface="Calibri" panose="020F0502020204030204" pitchFamily="34" charset="0"/>
              </a:rPr>
              <a:t>Полхов-Майданская</a:t>
            </a:r>
            <a:r>
              <a:rPr lang="ru-RU" sz="1300" b="0" i="0" dirty="0">
                <a:solidFill>
                  <a:srgbClr val="000000"/>
                </a:solidFill>
                <a:effectLst/>
                <a:latin typeface="Calibri" panose="020F0502020204030204" pitchFamily="34" charset="0"/>
                <a:cs typeface="Calibri" panose="020F0502020204030204" pitchFamily="34" charset="0"/>
              </a:rPr>
              <a:t> роспись. Рисунок, как правило, имеет четко очерченный контур.</a:t>
            </a:r>
            <a:endParaRPr lang="ru-RU" sz="1300" b="0" i="0" dirty="0">
              <a:solidFill>
                <a:srgbClr val="000000"/>
              </a:solidFill>
              <a:effectLst/>
              <a:latin typeface="Calibri" panose="020F0502020204030204" pitchFamily="34" charset="0"/>
              <a:cs typeface="Calibri" panose="020F0502020204030204" pitchFamily="34" charset="0"/>
            </a:endParaRPr>
          </a:p>
          <a:p>
            <a:r>
              <a:rPr lang="ru-RU" sz="1300" b="0" i="0" dirty="0">
                <a:solidFill>
                  <a:srgbClr val="000000"/>
                </a:solidFill>
                <a:effectLst/>
                <a:latin typeface="Calibri" panose="020F0502020204030204" pitchFamily="34" charset="0"/>
                <a:cs typeface="Calibri" panose="020F0502020204030204" pitchFamily="34" charset="0"/>
              </a:rPr>
              <a:t>В основном используются два варианта росписи, это пейзажный мотив и растительный орнамент. Растительный орнамент весьма устойчив – цветы, бутоны, ветви из яблок или клубники с чередующимися зелеными и синими листьями. Пейзажный мотив: пейзаж с домиком, церковью мельницей на берегу реки, деревья с огромными яблоками. Изделия носят преимущественно сувенирный характер. Особое место среди этих игрушек занимает матрешка.</a:t>
            </a:r>
            <a:endParaRPr lang="ru-RU" sz="1300" b="0" i="0" dirty="0">
              <a:solidFill>
                <a:srgbClr val="000000"/>
              </a:solidFill>
              <a:effectLst/>
              <a:latin typeface="Calibri" panose="020F0502020204030204" pitchFamily="34" charset="0"/>
              <a:cs typeface="Calibri" panose="020F050202020403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C3FF">
            <a:alpha val="45000"/>
          </a:srgbClr>
        </a:solidFill>
        <a:effectLst/>
      </p:bgPr>
    </p:bg>
    <p:spTree>
      <p:nvGrpSpPr>
        <p:cNvPr id="1" name=""/>
        <p:cNvGrpSpPr/>
        <p:nvPr/>
      </p:nvGrpSpPr>
      <p:grpSpPr>
        <a:xfrm>
          <a:off x="0" y="0"/>
          <a:ext cx="0" cy="0"/>
          <a:chOff x="0" y="0"/>
          <a:chExt cx="0" cy="0"/>
        </a:xfrm>
      </p:grpSpPr>
      <p:cxnSp>
        <p:nvCxnSpPr>
          <p:cNvPr id="8" name="Прямая соединительная линия 7"/>
          <p:cNvCxnSpPr/>
          <p:nvPr/>
        </p:nvCxnSpPr>
        <p:spPr>
          <a:xfrm>
            <a:off x="6096000" y="0"/>
            <a:ext cx="0" cy="685800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Прямоугольник 10"/>
          <p:cNvSpPr/>
          <p:nvPr/>
        </p:nvSpPr>
        <p:spPr>
          <a:xfrm>
            <a:off x="1057418" y="-124178"/>
            <a:ext cx="3473644" cy="523220"/>
          </a:xfrm>
          <a:prstGeom prst="rect">
            <a:avLst/>
          </a:prstGeom>
          <a:noFill/>
        </p:spPr>
        <p:txBody>
          <a:bodyPr wrap="none" lIns="91440" tIns="45720" rIns="91440" bIns="45720">
            <a:spAutoFit/>
          </a:bodyPr>
          <a:lstStyle/>
          <a:p>
            <a:pPr algn="ctr"/>
            <a:r>
              <a:rPr lang="ru-RU" sz="2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Абашевская</a:t>
            </a:r>
            <a:r>
              <a:rPr lang="ru-RU"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игрушка</a:t>
            </a:r>
            <a:endParaRPr lang="ru-RU" sz="2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3" name="TextBox 12"/>
          <p:cNvSpPr txBox="1"/>
          <p:nvPr/>
        </p:nvSpPr>
        <p:spPr>
          <a:xfrm>
            <a:off x="5902283" y="-110380"/>
            <a:ext cx="6108192" cy="523220"/>
          </a:xfrm>
          <a:prstGeom prst="rect">
            <a:avLst/>
          </a:prstGeom>
          <a:noFill/>
        </p:spPr>
        <p:txBody>
          <a:bodyPr wrap="square">
            <a:spAutoFit/>
          </a:bodyPr>
          <a:lstStyle/>
          <a:p>
            <a:pPr algn="ctr"/>
            <a:r>
              <a:rPr lang="ru-RU"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Федосеевская игрушка</a:t>
            </a:r>
            <a:endParaRPr lang="ru-RU" sz="2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5" name="TextBox 4"/>
          <p:cNvSpPr txBox="1"/>
          <p:nvPr/>
        </p:nvSpPr>
        <p:spPr>
          <a:xfrm>
            <a:off x="181525" y="369106"/>
            <a:ext cx="5914475" cy="5047536"/>
          </a:xfrm>
          <a:prstGeom prst="rect">
            <a:avLst/>
          </a:prstGeom>
          <a:noFill/>
        </p:spPr>
        <p:txBody>
          <a:bodyPr wrap="square">
            <a:spAutoFit/>
          </a:bodyPr>
          <a:lstStyle/>
          <a:p>
            <a:r>
              <a:rPr lang="ru-RU" sz="1400" b="1" i="0" dirty="0" err="1">
                <a:solidFill>
                  <a:srgbClr val="111111"/>
                </a:solidFill>
                <a:effectLst/>
                <a:latin typeface="Calibri" panose="020F0502020204030204" pitchFamily="34" charset="0"/>
                <a:cs typeface="Calibri" panose="020F0502020204030204" pitchFamily="34" charset="0"/>
              </a:rPr>
              <a:t>Абашевская</a:t>
            </a:r>
            <a:r>
              <a:rPr lang="ru-RU" sz="1400" b="1" i="0" dirty="0">
                <a:solidFill>
                  <a:srgbClr val="111111"/>
                </a:solidFill>
                <a:effectLst/>
                <a:latin typeface="Calibri" panose="020F0502020204030204" pitchFamily="34" charset="0"/>
                <a:cs typeface="Calibri" panose="020F0502020204030204" pitchFamily="34" charset="0"/>
              </a:rPr>
              <a:t> игрушка </a:t>
            </a:r>
            <a:r>
              <a:rPr lang="ru-RU" sz="1400" i="0" dirty="0">
                <a:solidFill>
                  <a:srgbClr val="111111"/>
                </a:solidFill>
                <a:effectLst/>
                <a:latin typeface="Calibri" panose="020F0502020204030204" pitchFamily="34" charset="0"/>
                <a:cs typeface="Calibri" panose="020F0502020204030204" pitchFamily="34" charset="0"/>
              </a:rPr>
              <a:t>родом из села Абашево Спасского района Пензенской области. Уже в 19 веке Абашево было ведущим гончарным центром России. Мастера делились на две династии: горшечники, лепившие керамическую посуду, и дудочники со своими игрушками – «дудками». </a:t>
            </a:r>
            <a:r>
              <a:rPr lang="ru-RU" sz="1400" i="0" dirty="0" err="1">
                <a:solidFill>
                  <a:srgbClr val="111111"/>
                </a:solidFill>
                <a:effectLst/>
                <a:latin typeface="Calibri" panose="020F0502020204030204" pitchFamily="34" charset="0"/>
                <a:cs typeface="Calibri" panose="020F0502020204030204" pitchFamily="34" charset="0"/>
              </a:rPr>
              <a:t>Абашевская</a:t>
            </a:r>
            <a:r>
              <a:rPr lang="ru-RU" sz="1400" i="0" dirty="0">
                <a:solidFill>
                  <a:srgbClr val="111111"/>
                </a:solidFill>
                <a:effectLst/>
                <a:latin typeface="Calibri" panose="020F0502020204030204" pitchFamily="34" charset="0"/>
                <a:cs typeface="Calibri" panose="020F0502020204030204" pitchFamily="34" charset="0"/>
              </a:rPr>
              <a:t> игрушка – это свистулька в виде животных, птиц и людей. Фигурки имеют удлиненное туловище с короткими, широко расставленными ногами (лапами или копытами, что дает ощущение устойчивости, монументальности. </a:t>
            </a:r>
            <a:r>
              <a:rPr lang="ru-RU" sz="1400" i="0" dirty="0" err="1">
                <a:solidFill>
                  <a:srgbClr val="111111"/>
                </a:solidFill>
                <a:effectLst/>
                <a:latin typeface="Calibri" panose="020F0502020204030204" pitchFamily="34" charset="0"/>
                <a:cs typeface="Calibri" panose="020F0502020204030204" pitchFamily="34" charset="0"/>
              </a:rPr>
              <a:t>Абашевские</a:t>
            </a:r>
            <a:r>
              <a:rPr lang="ru-RU" sz="1400" i="0" dirty="0">
                <a:solidFill>
                  <a:srgbClr val="111111"/>
                </a:solidFill>
                <a:effectLst/>
                <a:latin typeface="Calibri" panose="020F0502020204030204" pitchFamily="34" charset="0"/>
                <a:cs typeface="Calibri" panose="020F0502020204030204" pitchFamily="34" charset="0"/>
              </a:rPr>
              <a:t> свистульки чаще всего изображают животных – козлов, оленей, коров, собак, баранов, принимающих нереальный, сверхъестественный, сказочный облик. На длинной шее – тщательно вылепленная головка, на которой выделяются глубоко процарапанные глаза. Заготовки игрушек покрывают яркими масляными красками, порой в самых неожиданных сочетаниях. Чаще всего используется три основных цвета: синий (символизирует небо), красный (жизнь), зеленый (плодородие). Затем отдельные части – рога, уши, копытца, круглые прилепы, оборки, ожерелья – «оживляются» серебряной или золотой краской. Часть свистульки, которую берут в рот, чтобы посвистеть, не окрашена и имеет естественный цвет обожженной глины. Традиционный размер </a:t>
            </a:r>
            <a:r>
              <a:rPr lang="ru-RU" sz="1400" i="0" dirty="0" err="1">
                <a:solidFill>
                  <a:srgbClr val="111111"/>
                </a:solidFill>
                <a:effectLst/>
                <a:latin typeface="Calibri" panose="020F0502020204030204" pitchFamily="34" charset="0"/>
                <a:cs typeface="Calibri" panose="020F0502020204030204" pitchFamily="34" charset="0"/>
              </a:rPr>
              <a:t>абашевской</a:t>
            </a:r>
            <a:r>
              <a:rPr lang="ru-RU" sz="1400" i="0" dirty="0">
                <a:solidFill>
                  <a:srgbClr val="111111"/>
                </a:solidFill>
                <a:effectLst/>
                <a:latin typeface="Calibri" panose="020F0502020204030204" pitchFamily="34" charset="0"/>
                <a:cs typeface="Calibri" panose="020F0502020204030204" pitchFamily="34" charset="0"/>
              </a:rPr>
              <a:t> игрушки – в ладонь. В </a:t>
            </a:r>
            <a:r>
              <a:rPr lang="ru-RU" sz="1400" i="0" dirty="0" err="1">
                <a:solidFill>
                  <a:srgbClr val="111111"/>
                </a:solidFill>
                <a:effectLst/>
                <a:latin typeface="Calibri" panose="020F0502020204030204" pitchFamily="34" charset="0"/>
                <a:cs typeface="Calibri" panose="020F0502020204030204" pitchFamily="34" charset="0"/>
              </a:rPr>
              <a:t>абашевской</a:t>
            </a:r>
            <a:r>
              <a:rPr lang="ru-RU" sz="1400" i="0" dirty="0">
                <a:solidFill>
                  <a:srgbClr val="111111"/>
                </a:solidFill>
                <a:effectLst/>
                <a:latin typeface="Calibri" panose="020F0502020204030204" pitchFamily="34" charset="0"/>
                <a:cs typeface="Calibri" panose="020F0502020204030204" pitchFamily="34" charset="0"/>
              </a:rPr>
              <a:t> игрушке просматривается глубокая связь с древностью. Фигурки передают метаморфозу между природным и человеческим началами. Тело человека дополняется телом животного, и перед нами – кентавр; рога – деревья, хвосты – дудки, оживляющие игрушку.</a:t>
            </a:r>
            <a:endParaRPr lang="ru-RU" sz="1400" dirty="0"/>
          </a:p>
        </p:txBody>
      </p:sp>
      <p:sp>
        <p:nvSpPr>
          <p:cNvPr id="12" name="TextBox 11"/>
          <p:cNvSpPr txBox="1"/>
          <p:nvPr/>
        </p:nvSpPr>
        <p:spPr>
          <a:xfrm>
            <a:off x="6224920" y="292025"/>
            <a:ext cx="5617125" cy="5693866"/>
          </a:xfrm>
          <a:prstGeom prst="rect">
            <a:avLst/>
          </a:prstGeom>
          <a:noFill/>
        </p:spPr>
        <p:txBody>
          <a:bodyPr wrap="square">
            <a:spAutoFit/>
          </a:bodyPr>
          <a:lstStyle/>
          <a:p>
            <a:r>
              <a:rPr lang="ru-RU" sz="1300" b="0" i="0" dirty="0">
                <a:solidFill>
                  <a:srgbClr val="000000"/>
                </a:solidFill>
                <a:effectLst/>
                <a:latin typeface="Calibri" panose="020F0502020204030204" pitchFamily="34" charset="0"/>
                <a:cs typeface="Calibri" panose="020F0502020204030204" pitchFamily="34" charset="0"/>
              </a:rPr>
              <a:t>Федосеевские игрушки – это проявление массовой культуры, которое переходит из одного поколения в другое, учитывая все традиции ремесла и передающиеся в народе представления об образе жизни. С помощью топора, а впоследствии и ножа, Федосеевские игрушки вырезалась из осины. Фактически они производились из отходов ложкарного производства, заимствовав эту идею у мастеров Сергиева Посада. Игрушки были незатейливыми и примитивными, но с ярким орнаментом, что не могло не нравиться детям. Окрашивались эти игрушки сначала только в два цвета – зеленый и красный, а чуть позже добавился желтый цвет. Именно в этот цвет игрушку полностью окунали, перед тем как начать ее роспись. Конструкции их были довольно простыми, но в то же время очень разнообразными. Игрушки сразу же стали пользоваться спросом. Игрушки стали называться Федосеевскими от названия места – деревни </a:t>
            </a:r>
            <a:r>
              <a:rPr lang="ru-RU" sz="1300" b="0" i="0" dirty="0" err="1">
                <a:solidFill>
                  <a:srgbClr val="000000"/>
                </a:solidFill>
                <a:effectLst/>
                <a:latin typeface="Calibri" panose="020F0502020204030204" pitchFamily="34" charset="0"/>
                <a:cs typeface="Calibri" panose="020F0502020204030204" pitchFamily="34" charset="0"/>
              </a:rPr>
              <a:t>Федосеево</a:t>
            </a:r>
            <a:r>
              <a:rPr lang="ru-RU" sz="1300" b="0" i="0" dirty="0">
                <a:solidFill>
                  <a:srgbClr val="000000"/>
                </a:solidFill>
                <a:effectLst/>
                <a:latin typeface="Calibri" panose="020F0502020204030204" pitchFamily="34" charset="0"/>
                <a:cs typeface="Calibri" panose="020F0502020204030204" pitchFamily="34" charset="0"/>
              </a:rPr>
              <a:t>, где и сложился этот самобытный промысел XIX века. Расцвет Федосеевской игрушки пришелся на начало XX века и продолжался до начала Первой мировой войны. Как вы понимаете, в это время игрушечное производство было практически прекращено. И лишь в 1923 году произошел новый виток развития Федосеевской игрушки, когда мастера двух деревень Кондратьево и </a:t>
            </a:r>
            <a:r>
              <a:rPr lang="ru-RU" sz="1300" b="0" i="0" dirty="0" err="1">
                <a:solidFill>
                  <a:srgbClr val="000000"/>
                </a:solidFill>
                <a:effectLst/>
                <a:latin typeface="Calibri" panose="020F0502020204030204" pitchFamily="34" charset="0"/>
                <a:cs typeface="Calibri" panose="020F0502020204030204" pitchFamily="34" charset="0"/>
              </a:rPr>
              <a:t>Федосеево</a:t>
            </a:r>
            <a:r>
              <a:rPr lang="ru-RU" sz="1300" b="0" i="0" dirty="0">
                <a:solidFill>
                  <a:srgbClr val="000000"/>
                </a:solidFill>
                <a:effectLst/>
                <a:latin typeface="Calibri" panose="020F0502020204030204" pitchFamily="34" charset="0"/>
                <a:cs typeface="Calibri" panose="020F0502020204030204" pitchFamily="34" charset="0"/>
              </a:rPr>
              <a:t> объединились и образовали, таким образом, совместное товарищество. Однако товарищество просуществовало недолго – порядка десяти лет, после чего мастера из </a:t>
            </a:r>
            <a:r>
              <a:rPr lang="ru-RU" sz="1300" b="0" i="0" dirty="0" err="1">
                <a:solidFill>
                  <a:srgbClr val="000000"/>
                </a:solidFill>
                <a:effectLst/>
                <a:latin typeface="Calibri" panose="020F0502020204030204" pitchFamily="34" charset="0"/>
                <a:cs typeface="Calibri" panose="020F0502020204030204" pitchFamily="34" charset="0"/>
              </a:rPr>
              <a:t>Федосеево</a:t>
            </a:r>
            <a:r>
              <a:rPr lang="ru-RU" sz="1300" b="0" i="0" dirty="0">
                <a:solidFill>
                  <a:srgbClr val="000000"/>
                </a:solidFill>
                <a:effectLst/>
                <a:latin typeface="Calibri" panose="020F0502020204030204" pitchFamily="34" charset="0"/>
                <a:cs typeface="Calibri" panose="020F0502020204030204" pitchFamily="34" charset="0"/>
              </a:rPr>
              <a:t> наладили самостоятельную работу по изготовлению своей продукции. Заказы поступали не только из Москвы, но и из других регионов России. В наши дни популярность Федосеевской игрушки невелика, и, конечно, она уступает в спросе современным технологичным новинкам. Однако и сейчас многие родители покупают своим малышам Федосеевские игрушки для развития мелкой моторики и сенсорного восприятия. Кроме того, с помощью таких игрушек малыши учатся воспринимать мир, формы и цвета.</a:t>
            </a:r>
            <a:endParaRPr lang="ru-RU" sz="1300" dirty="0">
              <a:latin typeface="Calibri" panose="020F0502020204030204" pitchFamily="34" charset="0"/>
              <a:cs typeface="Calibri" panose="020F050202020403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C3FF">
            <a:alpha val="45000"/>
          </a:srgbClr>
        </a:solidFill>
        <a:effectLst/>
      </p:bgPr>
    </p:bg>
    <p:spTree>
      <p:nvGrpSpPr>
        <p:cNvPr id="1" name=""/>
        <p:cNvGrpSpPr/>
        <p:nvPr/>
      </p:nvGrpSpPr>
      <p:grpSpPr>
        <a:xfrm>
          <a:off x="0" y="0"/>
          <a:ext cx="0" cy="0"/>
          <a:chOff x="0" y="0"/>
          <a:chExt cx="0" cy="0"/>
        </a:xfrm>
      </p:grpSpPr>
      <p:cxnSp>
        <p:nvCxnSpPr>
          <p:cNvPr id="8" name="Прямая соединительная линия 7"/>
          <p:cNvCxnSpPr/>
          <p:nvPr/>
        </p:nvCxnSpPr>
        <p:spPr>
          <a:xfrm>
            <a:off x="6096000" y="0"/>
            <a:ext cx="0" cy="685800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Прямоугольник 10"/>
          <p:cNvSpPr/>
          <p:nvPr/>
        </p:nvSpPr>
        <p:spPr>
          <a:xfrm>
            <a:off x="1626507" y="-110380"/>
            <a:ext cx="2481770" cy="523220"/>
          </a:xfrm>
          <a:prstGeom prst="rect">
            <a:avLst/>
          </a:prstGeom>
          <a:noFill/>
        </p:spPr>
        <p:txBody>
          <a:bodyPr wrap="none" lIns="91440" tIns="45720" rIns="91440" bIns="45720">
            <a:spAutoFit/>
          </a:bodyPr>
          <a:lstStyle/>
          <a:p>
            <a:pPr algn="ctr"/>
            <a:r>
              <a:rPr lang="ru-RU"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Правила игры:</a:t>
            </a:r>
            <a:endParaRPr lang="ru-RU" sz="2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3" name="TextBox 12"/>
          <p:cNvSpPr txBox="1"/>
          <p:nvPr/>
        </p:nvSpPr>
        <p:spPr>
          <a:xfrm>
            <a:off x="5902283" y="-110380"/>
            <a:ext cx="6108192" cy="523220"/>
          </a:xfrm>
          <a:prstGeom prst="rect">
            <a:avLst/>
          </a:prstGeom>
          <a:noFill/>
        </p:spPr>
        <p:txBody>
          <a:bodyPr wrap="square">
            <a:spAutoFit/>
          </a:bodyPr>
          <a:lstStyle/>
          <a:p>
            <a:pPr algn="ctr"/>
            <a:r>
              <a:rPr lang="ru-RU"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Памятка</a:t>
            </a:r>
            <a:endParaRPr lang="ru-RU" sz="2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5" name="TextBox 4"/>
          <p:cNvSpPr txBox="1"/>
          <p:nvPr/>
        </p:nvSpPr>
        <p:spPr>
          <a:xfrm>
            <a:off x="181525" y="369106"/>
            <a:ext cx="5914475" cy="6247864"/>
          </a:xfrm>
          <a:prstGeom prst="rect">
            <a:avLst/>
          </a:prstGeom>
          <a:noFill/>
        </p:spPr>
        <p:txBody>
          <a:bodyPr wrap="square">
            <a:spAutoFit/>
          </a:bodyPr>
          <a:lstStyle/>
          <a:p>
            <a:pPr algn="ctr"/>
            <a:r>
              <a:rPr lang="ru-RU" sz="1600" i="1" dirty="0"/>
              <a:t>Данная игра предназначена с 3-х лет до 7-ми лет.</a:t>
            </a:r>
            <a:endParaRPr lang="ru-RU" sz="1600" i="1" dirty="0"/>
          </a:p>
          <a:p>
            <a:endParaRPr lang="ru-RU" sz="1600" dirty="0"/>
          </a:p>
          <a:p>
            <a:r>
              <a:rPr lang="ru-RU" sz="1600" b="1" dirty="0"/>
              <a:t>Цель: </a:t>
            </a:r>
            <a:r>
              <a:rPr lang="ru-RU" sz="1600" dirty="0"/>
              <a:t>расширить знания детей 3-7 лет об игрушках народных промыслов;</a:t>
            </a:r>
            <a:endParaRPr lang="ru-RU" sz="1600" dirty="0"/>
          </a:p>
          <a:p>
            <a:endParaRPr lang="ru-RU" sz="1600" dirty="0"/>
          </a:p>
          <a:p>
            <a:r>
              <a:rPr lang="ru-RU" sz="1600" b="1" dirty="0"/>
              <a:t>Дидактические задачи:</a:t>
            </a:r>
            <a:endParaRPr lang="ru-RU" sz="1600" b="1" dirty="0"/>
          </a:p>
          <a:p>
            <a:pPr marL="285750" indent="-285750">
              <a:buFont typeface="Arial" panose="020B0604020202020204" pitchFamily="34" charset="0"/>
              <a:buChar char="•"/>
            </a:pPr>
            <a:r>
              <a:rPr lang="ru-RU" sz="1600" dirty="0"/>
              <a:t>учить различать характерные особенности народных игрушек, узоры и элементы росписи, присущий им колорит;</a:t>
            </a:r>
            <a:endParaRPr lang="ru-RU" sz="1600" dirty="0"/>
          </a:p>
          <a:p>
            <a:pPr marL="285750" indent="-285750">
              <a:buFont typeface="Arial" panose="020B0604020202020204" pitchFamily="34" charset="0"/>
              <a:buChar char="•"/>
            </a:pPr>
            <a:r>
              <a:rPr lang="ru-RU" sz="1600" dirty="0"/>
              <a:t>способствовать развитию внимания, мышления, учить сопоставлять, сравнивать, анализировать, рассуждать, находить частное и общее.</a:t>
            </a:r>
            <a:endParaRPr lang="ru-RU" sz="1600" dirty="0"/>
          </a:p>
          <a:p>
            <a:r>
              <a:rPr lang="ru-RU" sz="1600" b="1" dirty="0"/>
              <a:t>Предварительная работа:</a:t>
            </a:r>
            <a:endParaRPr lang="ru-RU" sz="1600" b="1" dirty="0"/>
          </a:p>
          <a:p>
            <a:r>
              <a:rPr lang="ru-RU" sz="1600" dirty="0"/>
              <a:t>Обсудите с детьми те виды народных игрушек, которые вы планируете изучить. Краткая информация по каждому виду есть в карточках. Рассмотрите иллюстрации на самих гексах.</a:t>
            </a:r>
            <a:endParaRPr lang="ru-RU" sz="1600" dirty="0"/>
          </a:p>
          <a:p>
            <a:r>
              <a:rPr lang="ru-RU" sz="1600" b="1" dirty="0"/>
              <a:t>Правила игры:</a:t>
            </a:r>
            <a:endParaRPr lang="ru-RU" sz="1600" b="1" dirty="0"/>
          </a:p>
          <a:p>
            <a:pPr marL="285750" indent="-285750">
              <a:buFont typeface="Arial" panose="020B0604020202020204" pitchFamily="34" charset="0"/>
              <a:buChar char="•"/>
            </a:pPr>
            <a:r>
              <a:rPr lang="ru-RU" sz="1600" dirty="0"/>
              <a:t>Разрежьте гексы и, по возможности, заламинируйте их.</a:t>
            </a:r>
            <a:endParaRPr lang="ru-RU" sz="1600" dirty="0"/>
          </a:p>
          <a:p>
            <a:pPr marL="285750" indent="-285750">
              <a:buFont typeface="Arial" panose="020B0604020202020204" pitchFamily="34" charset="0"/>
              <a:buChar char="•"/>
            </a:pPr>
            <a:r>
              <a:rPr lang="ru-RU" sz="1600" dirty="0"/>
              <a:t>Разрежьте карточки с краткой справочной информацией.</a:t>
            </a:r>
            <a:endParaRPr lang="ru-RU" sz="1600" dirty="0"/>
          </a:p>
          <a:p>
            <a:pPr marL="285750" indent="-285750">
              <a:buFont typeface="Arial" panose="020B0604020202020204" pitchFamily="34" charset="0"/>
              <a:buChar char="•"/>
            </a:pPr>
            <a:r>
              <a:rPr lang="ru-RU" sz="1600" dirty="0"/>
              <a:t>Возьмите основной гекс с названием народной игрушки.</a:t>
            </a:r>
            <a:endParaRPr lang="ru-RU" sz="1600" dirty="0"/>
          </a:p>
          <a:p>
            <a:pPr marL="285750" indent="-285750">
              <a:buFont typeface="Arial" panose="020B0604020202020204" pitchFamily="34" charset="0"/>
              <a:buChar char="•"/>
            </a:pPr>
            <a:r>
              <a:rPr lang="ru-RU" sz="1600" dirty="0"/>
              <a:t>Прочитайте детям название народной игрушки.</a:t>
            </a:r>
            <a:endParaRPr lang="ru-RU" sz="1600" dirty="0"/>
          </a:p>
          <a:p>
            <a:pPr marL="285750" indent="-285750">
              <a:buFont typeface="Arial" panose="020B0604020202020204" pitchFamily="34" charset="0"/>
              <a:buChar char="•"/>
            </a:pPr>
            <a:r>
              <a:rPr lang="ru-RU" sz="1600" dirty="0"/>
              <a:t>Дети собирают вокруг основного гекса изображения с названными народными игрушками.</a:t>
            </a:r>
            <a:endParaRPr lang="ru-RU" sz="1600" dirty="0"/>
          </a:p>
          <a:p>
            <a:pPr marL="285750" indent="-285750">
              <a:buFont typeface="Arial" panose="020B0604020202020204" pitchFamily="34" charset="0"/>
              <a:buChar char="•"/>
            </a:pPr>
            <a:endParaRPr lang="ru-RU" sz="1600" dirty="0"/>
          </a:p>
          <a:p>
            <a:pPr algn="ctr"/>
            <a:r>
              <a:rPr lang="ru-RU" sz="1600" dirty="0"/>
              <a:t>Особенности игры по возрастам смотрите в приложении «Памятка»</a:t>
            </a:r>
            <a:endParaRPr lang="ru-RU" sz="1600" dirty="0"/>
          </a:p>
        </p:txBody>
      </p:sp>
      <p:sp>
        <p:nvSpPr>
          <p:cNvPr id="12" name="TextBox 11"/>
          <p:cNvSpPr txBox="1"/>
          <p:nvPr/>
        </p:nvSpPr>
        <p:spPr>
          <a:xfrm>
            <a:off x="6147816" y="267641"/>
            <a:ext cx="5617125" cy="5262245"/>
          </a:xfrm>
          <a:prstGeom prst="rect">
            <a:avLst/>
          </a:prstGeom>
          <a:noFill/>
        </p:spPr>
        <p:txBody>
          <a:bodyPr wrap="square">
            <a:spAutoFit/>
          </a:bodyPr>
          <a:lstStyle/>
          <a:p>
            <a:pPr algn="just"/>
            <a:r>
              <a:rPr lang="ru-RU" sz="1400" dirty="0">
                <a:latin typeface="Calibri" panose="020F0502020204030204" pitchFamily="34" charset="0"/>
                <a:cs typeface="Calibri" panose="020F0502020204030204" pitchFamily="34" charset="0"/>
              </a:rPr>
              <a:t>Почему данная игра может применяться с 3 -7 лет? Потому что, эта игра универсальна. Начиная с младшего дошкольного возраста Вы можете изучать с детьми русские народные игрушки. Каждый год эта игра будет актуальна, так как Вы будете добавлять новые гексы, изучать новые виды.</a:t>
            </a:r>
            <a:endParaRPr lang="ru-RU" sz="1400" dirty="0">
              <a:latin typeface="Calibri" panose="020F0502020204030204" pitchFamily="34" charset="0"/>
              <a:cs typeface="Calibri" panose="020F0502020204030204" pitchFamily="34" charset="0"/>
            </a:endParaRPr>
          </a:p>
          <a:p>
            <a:r>
              <a:rPr lang="ru-RU" sz="1400" b="1" dirty="0">
                <a:latin typeface="Calibri" panose="020F0502020204030204" pitchFamily="34" charset="0"/>
                <a:cs typeface="Calibri" panose="020F0502020204030204" pitchFamily="34" charset="0"/>
              </a:rPr>
              <a:t>Младшая группа:</a:t>
            </a:r>
            <a:endParaRPr lang="ru-RU" sz="14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ru-RU" sz="1400" dirty="0">
                <a:latin typeface="Calibri" panose="020F0502020204030204" pitchFamily="34" charset="0"/>
                <a:cs typeface="Calibri" panose="020F0502020204030204" pitchFamily="34" charset="0"/>
              </a:rPr>
              <a:t>Богородская игрушка</a:t>
            </a:r>
            <a:endParaRPr lang="ru-RU" sz="1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ru-RU" sz="1400" dirty="0">
                <a:latin typeface="Calibri" panose="020F0502020204030204" pitchFamily="34" charset="0"/>
                <a:cs typeface="Calibri" panose="020F0502020204030204" pitchFamily="34" charset="0"/>
              </a:rPr>
              <a:t>Матрешки</a:t>
            </a:r>
            <a:endParaRPr lang="ru-RU" sz="1400" dirty="0">
              <a:latin typeface="Calibri" panose="020F0502020204030204" pitchFamily="34" charset="0"/>
              <a:cs typeface="Calibri" panose="020F0502020204030204" pitchFamily="34" charset="0"/>
            </a:endParaRPr>
          </a:p>
          <a:p>
            <a:r>
              <a:rPr lang="ru-RU" sz="1400" b="1" dirty="0">
                <a:latin typeface="Calibri" panose="020F0502020204030204" pitchFamily="34" charset="0"/>
                <a:cs typeface="Calibri" panose="020F0502020204030204" pitchFamily="34" charset="0"/>
              </a:rPr>
              <a:t>Средняя группа:</a:t>
            </a:r>
            <a:endParaRPr lang="ru-RU" sz="14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ru-RU" sz="1400" dirty="0">
                <a:latin typeface="Calibri" panose="020F0502020204030204" pitchFamily="34" charset="0"/>
                <a:cs typeface="Calibri" panose="020F0502020204030204" pitchFamily="34" charset="0"/>
              </a:rPr>
              <a:t>Филимоновская игрушка</a:t>
            </a:r>
            <a:endParaRPr lang="ru-RU" sz="1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ru-RU" sz="1400" dirty="0">
                <a:latin typeface="Calibri" panose="020F0502020204030204" pitchFamily="34" charset="0"/>
                <a:cs typeface="Calibri" panose="020F0502020204030204" pitchFamily="34" charset="0"/>
              </a:rPr>
              <a:t>Городецкая игрушка</a:t>
            </a:r>
            <a:endParaRPr lang="ru-RU" sz="1400" dirty="0">
              <a:latin typeface="Calibri" panose="020F0502020204030204" pitchFamily="34" charset="0"/>
              <a:cs typeface="Calibri" panose="020F0502020204030204" pitchFamily="34" charset="0"/>
            </a:endParaRPr>
          </a:p>
          <a:p>
            <a:r>
              <a:rPr lang="ru-RU" sz="1400" b="1" dirty="0">
                <a:latin typeface="Calibri" panose="020F0502020204030204" pitchFamily="34" charset="0"/>
                <a:cs typeface="Calibri" panose="020F0502020204030204" pitchFamily="34" charset="0"/>
              </a:rPr>
              <a:t>Старшая группа:</a:t>
            </a:r>
            <a:endParaRPr lang="ru-RU" sz="14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ru-RU" sz="1400" dirty="0">
                <a:latin typeface="Calibri" panose="020F0502020204030204" pitchFamily="34" charset="0"/>
                <a:cs typeface="Calibri" panose="020F0502020204030204" pitchFamily="34" charset="0"/>
              </a:rPr>
              <a:t>Федосеевская игрушка</a:t>
            </a:r>
            <a:endParaRPr lang="ru-RU" sz="1400" dirty="0">
              <a:latin typeface="Calibri" panose="020F0502020204030204" pitchFamily="34" charset="0"/>
              <a:cs typeface="Calibri" panose="020F0502020204030204" pitchFamily="34" charset="0"/>
            </a:endParaRPr>
          </a:p>
          <a:p>
            <a:r>
              <a:rPr lang="ru-RU" sz="1400" b="1" dirty="0">
                <a:latin typeface="Calibri" panose="020F0502020204030204" pitchFamily="34" charset="0"/>
                <a:cs typeface="Calibri" panose="020F0502020204030204" pitchFamily="34" charset="0"/>
              </a:rPr>
              <a:t>Подготовительная группа: </a:t>
            </a:r>
            <a:endParaRPr lang="ru-RU" sz="14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ru-RU" sz="1400" dirty="0" err="1">
                <a:latin typeface="Calibri" panose="020F0502020204030204" pitchFamily="34" charset="0"/>
                <a:cs typeface="Calibri" panose="020F0502020204030204" pitchFamily="34" charset="0"/>
              </a:rPr>
              <a:t>Полхов-майданская</a:t>
            </a:r>
            <a:r>
              <a:rPr lang="ru-RU" sz="1400" dirty="0">
                <a:latin typeface="Calibri" panose="020F0502020204030204" pitchFamily="34" charset="0"/>
                <a:cs typeface="Calibri" panose="020F0502020204030204" pitchFamily="34" charset="0"/>
              </a:rPr>
              <a:t> игрушка</a:t>
            </a:r>
            <a:endParaRPr lang="ru-RU" sz="1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ru-RU" sz="1400" dirty="0" err="1">
                <a:latin typeface="Calibri" panose="020F0502020204030204" pitchFamily="34" charset="0"/>
                <a:cs typeface="Calibri" panose="020F0502020204030204" pitchFamily="34" charset="0"/>
              </a:rPr>
              <a:t>Абашевская</a:t>
            </a:r>
            <a:r>
              <a:rPr lang="ru-RU" sz="1400" dirty="0">
                <a:latin typeface="Calibri" panose="020F0502020204030204" pitchFamily="34" charset="0"/>
                <a:cs typeface="Calibri" panose="020F0502020204030204" pitchFamily="34" charset="0"/>
              </a:rPr>
              <a:t> игрушка</a:t>
            </a:r>
            <a:endParaRPr lang="ru-RU" sz="1400" dirty="0">
              <a:latin typeface="Calibri" panose="020F0502020204030204" pitchFamily="34" charset="0"/>
              <a:cs typeface="Calibri" panose="020F0502020204030204" pitchFamily="34" charset="0"/>
            </a:endParaRPr>
          </a:p>
          <a:p>
            <a:endParaRPr lang="ru-RU" sz="1400" dirty="0">
              <a:latin typeface="Calibri" panose="020F0502020204030204" pitchFamily="34" charset="0"/>
              <a:cs typeface="Calibri" panose="020F0502020204030204" pitchFamily="34" charset="0"/>
            </a:endParaRPr>
          </a:p>
          <a:p>
            <a:pPr algn="just"/>
            <a:r>
              <a:rPr lang="ru-RU" sz="1400" dirty="0">
                <a:latin typeface="Calibri" panose="020F0502020204030204" pitchFamily="34" charset="0"/>
                <a:cs typeface="Calibri" panose="020F0502020204030204" pitchFamily="34" charset="0"/>
              </a:rPr>
              <a:t>В подготовительной группе, если Ваши дети имеют достаточные знания, можно провести усложнение игры. Есть дополнительные гексы «Народная игрушка России», «Глиняные игрушки», «Деревянные </a:t>
            </a:r>
            <a:r>
              <a:rPr lang="ru-RU" sz="1400" dirty="0" err="1">
                <a:latin typeface="Calibri" panose="020F0502020204030204" pitchFamily="34" charset="0"/>
                <a:cs typeface="Calibri" panose="020F0502020204030204" pitchFamily="34" charset="0"/>
              </a:rPr>
              <a:t>игрушки»,«Тряпичные</a:t>
            </a:r>
            <a:r>
              <a:rPr lang="ru-RU" sz="1400" dirty="0">
                <a:latin typeface="Calibri" panose="020F0502020204030204" pitchFamily="34" charset="0"/>
                <a:cs typeface="Calibri" panose="020F0502020204030204" pitchFamily="34" charset="0"/>
              </a:rPr>
              <a:t> игрушки». </a:t>
            </a:r>
            <a:endParaRPr lang="ru-RU" sz="1400" dirty="0">
              <a:latin typeface="Calibri" panose="020F0502020204030204" pitchFamily="34" charset="0"/>
              <a:cs typeface="Calibri" panose="020F0502020204030204" pitchFamily="34" charset="0"/>
            </a:endParaRPr>
          </a:p>
          <a:p>
            <a:pPr algn="just"/>
            <a:r>
              <a:rPr lang="ru-RU" sz="1400" dirty="0">
                <a:latin typeface="Calibri" panose="020F0502020204030204" pitchFamily="34" charset="0"/>
                <a:cs typeface="Calibri" panose="020F0502020204030204" pitchFamily="34" charset="0"/>
              </a:rPr>
              <a:t>Дети должны составить большую сетку, положив гекс «Народные игрушки России», вокруг разложить гексы с названиями материалов, а потом рассортировать изученные народные игрушки по категориям.</a:t>
            </a:r>
            <a:endParaRPr lang="ru-RU" sz="1400" dirty="0">
              <a:latin typeface="Calibri" panose="020F0502020204030204" pitchFamily="34" charset="0"/>
              <a:cs typeface="Calibri" panose="020F05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Шестиугольник 1"/>
          <p:cNvSpPr/>
          <p:nvPr/>
        </p:nvSpPr>
        <p:spPr>
          <a:xfrm>
            <a:off x="6259690" y="3251200"/>
            <a:ext cx="2449689" cy="2111022"/>
          </a:xfrm>
          <a:prstGeom prst="hexagon">
            <a:avLst/>
          </a:prstGeom>
          <a:solidFill>
            <a:srgbClr val="92D050"/>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3" name="Шестиугольник 2"/>
          <p:cNvSpPr/>
          <p:nvPr/>
        </p:nvSpPr>
        <p:spPr>
          <a:xfrm>
            <a:off x="6259690" y="1117608"/>
            <a:ext cx="2449689" cy="2111022"/>
          </a:xfrm>
          <a:prstGeom prst="hexagon">
            <a:avLst/>
          </a:prstGeom>
          <a:solidFill>
            <a:srgbClr val="92D050"/>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4" name="Шестиугольник 3"/>
          <p:cNvSpPr/>
          <p:nvPr/>
        </p:nvSpPr>
        <p:spPr>
          <a:xfrm>
            <a:off x="4318000" y="4301080"/>
            <a:ext cx="2449689" cy="2111022"/>
          </a:xfrm>
          <a:prstGeom prst="hexagon">
            <a:avLst/>
          </a:prstGeom>
          <a:solidFill>
            <a:srgbClr val="92D050"/>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dirty="0"/>
          </a:p>
        </p:txBody>
      </p:sp>
      <p:sp>
        <p:nvSpPr>
          <p:cNvPr id="5" name="Шестиугольник 4"/>
          <p:cNvSpPr/>
          <p:nvPr/>
        </p:nvSpPr>
        <p:spPr>
          <a:xfrm>
            <a:off x="4318000" y="45158"/>
            <a:ext cx="2449689" cy="2111022"/>
          </a:xfrm>
          <a:prstGeom prst="hexagon">
            <a:avLst/>
          </a:prstGeom>
          <a:solidFill>
            <a:srgbClr val="92D050"/>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scene3d>
              <a:camera prst="orthographicFront"/>
              <a:lightRig rig="threePt" dir="t"/>
            </a:scene3d>
            <a:sp3d extrusionH="57150">
              <a:bevelT w="38100" h="38100"/>
            </a:sp3d>
          </a:bodyPr>
          <a:lstStyle/>
          <a:p>
            <a:pPr algn="ctr"/>
            <a:endParaRPr lang="ru-RU"/>
          </a:p>
        </p:txBody>
      </p:sp>
      <p:sp>
        <p:nvSpPr>
          <p:cNvPr id="6" name="Шестиугольник 5"/>
          <p:cNvSpPr/>
          <p:nvPr/>
        </p:nvSpPr>
        <p:spPr>
          <a:xfrm>
            <a:off x="4318001" y="2201334"/>
            <a:ext cx="2449689" cy="2111022"/>
          </a:xfrm>
          <a:prstGeom prst="hexagon">
            <a:avLst/>
          </a:prstGeom>
          <a:solidFill>
            <a:srgbClr val="92D050"/>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Шестиугольник 6"/>
          <p:cNvSpPr/>
          <p:nvPr/>
        </p:nvSpPr>
        <p:spPr>
          <a:xfrm>
            <a:off x="2376310" y="1117608"/>
            <a:ext cx="2449689" cy="2111022"/>
          </a:xfrm>
          <a:prstGeom prst="hexagon">
            <a:avLst/>
          </a:prstGeom>
          <a:solidFill>
            <a:srgbClr val="92D050"/>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8" name="Шестиугольник 7"/>
          <p:cNvSpPr/>
          <p:nvPr/>
        </p:nvSpPr>
        <p:spPr>
          <a:xfrm>
            <a:off x="2376309" y="3273784"/>
            <a:ext cx="2449689" cy="2111022"/>
          </a:xfrm>
          <a:prstGeom prst="hexagon">
            <a:avLst/>
          </a:prstGeom>
          <a:solidFill>
            <a:srgbClr val="92D050"/>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9" name="Прямоугольник 8"/>
          <p:cNvSpPr/>
          <p:nvPr/>
        </p:nvSpPr>
        <p:spPr>
          <a:xfrm>
            <a:off x="4571999" y="2813131"/>
            <a:ext cx="1941689" cy="830997"/>
          </a:xfrm>
          <a:prstGeom prst="rect">
            <a:avLst/>
          </a:prstGeom>
          <a:solidFill>
            <a:srgbClr val="92D050"/>
          </a:solidFill>
        </p:spPr>
        <p:txBody>
          <a:bodyPr wrap="square" lIns="91440" tIns="45720" rIns="91440" bIns="45720">
            <a:spAutoFit/>
          </a:bodyPr>
          <a:lstStyle/>
          <a:p>
            <a:pPr algn="ctr"/>
            <a:r>
              <a:rPr lang="ru-RU" sz="2400" b="1" cap="none" spc="0" dirty="0">
                <a:ln w="0"/>
                <a:solidFill>
                  <a:schemeClr val="tx1"/>
                </a:solidFill>
                <a:effectLst>
                  <a:outerShdw blurRad="38100" dist="19050" dir="2700000" algn="tl" rotWithShape="0">
                    <a:schemeClr val="dk1">
                      <a:alpha val="40000"/>
                    </a:schemeClr>
                  </a:outerShdw>
                </a:effectLst>
              </a:rPr>
              <a:t>Богородская</a:t>
            </a:r>
            <a:endParaRPr lang="ru-RU" sz="2400" b="1" cap="none" spc="0" dirty="0">
              <a:ln w="0"/>
              <a:solidFill>
                <a:schemeClr val="tx1"/>
              </a:solidFill>
              <a:effectLst>
                <a:outerShdw blurRad="38100" dist="19050" dir="2700000" algn="tl" rotWithShape="0">
                  <a:schemeClr val="dk1">
                    <a:alpha val="40000"/>
                  </a:schemeClr>
                </a:outerShdw>
              </a:effectLst>
            </a:endParaRPr>
          </a:p>
          <a:p>
            <a:pPr algn="ctr"/>
            <a:r>
              <a:rPr lang="ru-RU" sz="2400" b="1" dirty="0">
                <a:ln w="0"/>
                <a:effectLst>
                  <a:outerShdw blurRad="38100" dist="19050" dir="2700000" algn="tl" rotWithShape="0">
                    <a:schemeClr val="dk1">
                      <a:alpha val="40000"/>
                    </a:schemeClr>
                  </a:outerShdw>
                </a:effectLst>
              </a:rPr>
              <a:t>игрушка</a:t>
            </a:r>
            <a:endParaRPr lang="ru-RU" sz="2400" b="1" cap="none" spc="0" dirty="0">
              <a:ln w="0"/>
              <a:solidFill>
                <a:schemeClr val="tx1"/>
              </a:solidFill>
              <a:effectLst>
                <a:outerShdw blurRad="38100" dist="19050" dir="2700000" algn="tl" rotWithShape="0">
                  <a:schemeClr val="dk1">
                    <a:alpha val="40000"/>
                  </a:schemeClr>
                </a:outerShdw>
              </a:effectLst>
            </a:endParaRPr>
          </a:p>
        </p:txBody>
      </p:sp>
      <p:pic>
        <p:nvPicPr>
          <p:cNvPr id="18" name="Рисунок 17"/>
          <p:cNvPicPr>
            <a:picLocks noChangeAspect="1"/>
          </p:cNvPicPr>
          <p:nvPr/>
        </p:nvPicPr>
        <p:blipFill>
          <a:blip r:embed="rId1">
            <a:extLst>
              <a:ext uri="{BEBA8EAE-BF5A-486C-A8C5-ECC9F3942E4B}">
                <a14:imgProps xmlns:a14="http://schemas.microsoft.com/office/drawing/2010/main">
                  <a14:imgLayer r:embed="rId2">
                    <a14:imgEffect>
                      <a14:backgroundRemoval t="8824" b="95455" l="3000" r="90000">
                        <a14:foregroundMark x1="55600" y1="20053" x2="56200" y2="8824"/>
                        <a14:foregroundMark x1="11400" y1="72460" x2="3000" y2="74064"/>
                        <a14:foregroundMark x1="47000" y1="91176" x2="61800" y2="95455"/>
                      </a14:backgroundRemoval>
                    </a14:imgEffect>
                  </a14:imgLayer>
                </a14:imgProps>
              </a:ext>
              <a:ext uri="{28A0092B-C50C-407E-A947-70E740481C1C}">
                <a14:useLocalDpi xmlns:a14="http://schemas.microsoft.com/office/drawing/2010/main" val="0"/>
              </a:ext>
            </a:extLst>
          </a:blip>
          <a:stretch>
            <a:fillRect/>
          </a:stretch>
        </p:blipFill>
        <p:spPr>
          <a:xfrm>
            <a:off x="2525045" y="1231867"/>
            <a:ext cx="2113981" cy="1581258"/>
          </a:xfrm>
          <a:prstGeom prst="rect">
            <a:avLst/>
          </a:prstGeom>
        </p:spPr>
      </p:pic>
      <p:pic>
        <p:nvPicPr>
          <p:cNvPr id="20" name="Рисунок 19"/>
          <p:cNvPicPr>
            <a:picLocks noChangeAspect="1"/>
          </p:cNvPicPr>
          <p:nvPr/>
        </p:nvPicPr>
        <p:blipFill>
          <a:blip r:embed="rId3">
            <a:extLst>
              <a:ext uri="{BEBA8EAE-BF5A-486C-A8C5-ECC9F3942E4B}">
                <a14:imgProps xmlns:a14="http://schemas.microsoft.com/office/drawing/2010/main">
                  <a14:imgLayer r:embed="rId4">
                    <a14:imgEffect>
                      <a14:backgroundRemoval t="2742" b="92742" l="0" r="98417">
                        <a14:foregroundMark x1="31500" y1="10645" x2="38583" y2="4516"/>
                        <a14:foregroundMark x1="69667" y1="2903" x2="70250" y2="3387"/>
                        <a14:foregroundMark x1="98000" y1="86774" x2="52750" y2="90161"/>
                        <a14:foregroundMark x1="52750" y1="90161" x2="42667" y2="85323"/>
                        <a14:foregroundMark x1="42667" y1="85323" x2="31000" y2="91452"/>
                        <a14:foregroundMark x1="31000" y1="91452" x2="30333" y2="92742"/>
                        <a14:foregroundMark x1="93167" y1="87742" x2="98417" y2="87903"/>
                        <a14:foregroundMark x1="10333" y1="74355" x2="0" y2="76290"/>
                      </a14:backgroundRemoval>
                    </a14:imgEffect>
                  </a14:imgLayer>
                </a14:imgProps>
              </a:ext>
              <a:ext uri="{28A0092B-C50C-407E-A947-70E740481C1C}">
                <a14:useLocalDpi xmlns:a14="http://schemas.microsoft.com/office/drawing/2010/main" val="0"/>
              </a:ext>
            </a:extLst>
          </a:blip>
          <a:stretch>
            <a:fillRect/>
          </a:stretch>
        </p:blipFill>
        <p:spPr>
          <a:xfrm>
            <a:off x="4430806" y="310169"/>
            <a:ext cx="2188148" cy="1130543"/>
          </a:xfrm>
          <a:prstGeom prst="rect">
            <a:avLst/>
          </a:prstGeom>
        </p:spPr>
      </p:pic>
      <p:pic>
        <p:nvPicPr>
          <p:cNvPr id="22" name="Рисунок 21"/>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300451" y="1147189"/>
            <a:ext cx="2368166" cy="1643359"/>
          </a:xfrm>
          <a:prstGeom prst="rect">
            <a:avLst/>
          </a:prstGeom>
        </p:spPr>
      </p:pic>
      <p:pic>
        <p:nvPicPr>
          <p:cNvPr id="24" name="Рисунок 23"/>
          <p:cNvPicPr>
            <a:picLocks noChangeAspect="1"/>
          </p:cNvPicPr>
          <p:nvPr/>
        </p:nvPicPr>
        <p:blipFill>
          <a:blip r:embed="rId7">
            <a:extLst>
              <a:ext uri="{BEBA8EAE-BF5A-486C-A8C5-ECC9F3942E4B}">
                <a14:imgProps xmlns:a14="http://schemas.microsoft.com/office/drawing/2010/main">
                  <a14:imgLayer r:embed="rId8">
                    <a14:imgEffect>
                      <a14:backgroundRemoval t="3504" b="92092" l="10000" r="90000">
                        <a14:foregroundMark x1="67857" y1="11211" x2="69286" y2="3504"/>
                        <a14:foregroundMark x1="69286" y1="3504" x2="69286" y2="3504"/>
                        <a14:foregroundMark x1="9857" y1="88188" x2="17571" y2="92593"/>
                        <a14:foregroundMark x1="17571" y1="92593" x2="29000" y2="90390"/>
                        <a14:foregroundMark x1="29000" y1="90390" x2="38214" y2="92092"/>
                        <a14:foregroundMark x1="38214" y1="92092" x2="89571" y2="86587"/>
                      </a14:backgroundRemoval>
                    </a14:imgEffect>
                  </a14:imgLayer>
                </a14:imgProps>
              </a:ext>
              <a:ext uri="{28A0092B-C50C-407E-A947-70E740481C1C}">
                <a14:useLocalDpi xmlns:a14="http://schemas.microsoft.com/office/drawing/2010/main" val="0"/>
              </a:ext>
            </a:extLst>
          </a:blip>
          <a:stretch>
            <a:fillRect/>
          </a:stretch>
        </p:blipFill>
        <p:spPr>
          <a:xfrm>
            <a:off x="2477251" y="3429000"/>
            <a:ext cx="2043729" cy="1458347"/>
          </a:xfrm>
          <a:prstGeom prst="rect">
            <a:avLst/>
          </a:prstGeom>
        </p:spPr>
      </p:pic>
      <p:pic>
        <p:nvPicPr>
          <p:cNvPr id="26" name="Рисунок 25"/>
          <p:cNvPicPr>
            <a:picLocks noChangeAspect="1"/>
          </p:cNvPicPr>
          <p:nvPr/>
        </p:nvPicPr>
        <p:blipFill>
          <a:blip r:embed="rId9">
            <a:extLst>
              <a:ext uri="{BEBA8EAE-BF5A-486C-A8C5-ECC9F3942E4B}">
                <a14:imgProps xmlns:a14="http://schemas.microsoft.com/office/drawing/2010/main">
                  <a14:imgLayer r:embed="rId10">
                    <a14:imgEffect>
                      <a14:backgroundRemoval t="3607" b="95628" l="5417" r="98417">
                        <a14:foregroundMark x1="9333" y1="48525" x2="5417" y2="66011"/>
                        <a14:foregroundMark x1="27250" y1="25464" x2="22167" y2="3607"/>
                        <a14:foregroundMark x1="90417" y1="39016" x2="97917" y2="34208"/>
                        <a14:foregroundMark x1="97917" y1="34208" x2="98417" y2="32568"/>
                        <a14:foregroundMark x1="70333" y1="89727" x2="35083" y2="91803"/>
                        <a14:foregroundMark x1="80000" y1="84153" x2="74833" y2="87541"/>
                        <a14:foregroundMark x1="74833" y1="87541" x2="74833" y2="87541"/>
                        <a14:foregroundMark x1="24417" y1="82623" x2="18000" y2="72459"/>
                        <a14:foregroundMark x1="45500" y1="95628" x2="24500" y2="86011"/>
                        <a14:foregroundMark x1="24500" y1="86011" x2="20250" y2="77814"/>
                      </a14:backgroundRemoval>
                    </a14:imgEffect>
                  </a14:imgLayer>
                </a14:imgProps>
              </a:ext>
              <a:ext uri="{28A0092B-C50C-407E-A947-70E740481C1C}">
                <a14:useLocalDpi xmlns:a14="http://schemas.microsoft.com/office/drawing/2010/main" val="0"/>
              </a:ext>
            </a:extLst>
          </a:blip>
          <a:stretch>
            <a:fillRect/>
          </a:stretch>
        </p:blipFill>
        <p:spPr>
          <a:xfrm>
            <a:off x="6361729" y="3460429"/>
            <a:ext cx="2145767" cy="1636147"/>
          </a:xfrm>
          <a:prstGeom prst="rect">
            <a:avLst/>
          </a:prstGeom>
        </p:spPr>
      </p:pic>
      <p:pic>
        <p:nvPicPr>
          <p:cNvPr id="28" name="Рисунок 27"/>
          <p:cNvPicPr>
            <a:picLocks noChangeAspect="1"/>
          </p:cNvPicPr>
          <p:nvPr/>
        </p:nvPicPr>
        <p:blipFill>
          <a:blip r:embed="rId11">
            <a:extLst>
              <a:ext uri="{BEBA8EAE-BF5A-486C-A8C5-ECC9F3942E4B}">
                <a14:imgProps xmlns:a14="http://schemas.microsoft.com/office/drawing/2010/main">
                  <a14:imgLayer r:embed="rId12">
                    <a14:imgEffect>
                      <a14:backgroundRemoval t="1375" b="91875" l="5538" r="98296">
                        <a14:foregroundMark x1="47284" y1="10000" x2="40575" y2="9250"/>
                        <a14:foregroundMark x1="40575" y1="9250" x2="39510" y2="5875"/>
                        <a14:foregroundMark x1="59851" y1="5000" x2="62939" y2="1375"/>
                        <a14:foregroundMark x1="8733" y1="82250" x2="5538" y2="88375"/>
                        <a14:foregroundMark x1="5538" y1="88375" x2="18850" y2="91875"/>
                        <a14:foregroundMark x1="90841" y1="75875" x2="97870" y2="82625"/>
                        <a14:foregroundMark x1="97870" y1="82625" x2="98296" y2="84125"/>
                      </a14:backgroundRemoval>
                    </a14:imgEffect>
                  </a14:imgLayer>
                </a14:imgProps>
              </a:ext>
              <a:ext uri="{28A0092B-C50C-407E-A947-70E740481C1C}">
                <a14:useLocalDpi xmlns:a14="http://schemas.microsoft.com/office/drawing/2010/main" val="0"/>
              </a:ext>
            </a:extLst>
          </a:blip>
          <a:stretch>
            <a:fillRect/>
          </a:stretch>
        </p:blipFill>
        <p:spPr>
          <a:xfrm>
            <a:off x="4623467" y="4443398"/>
            <a:ext cx="1753382" cy="149382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Шестиугольник 1"/>
          <p:cNvSpPr/>
          <p:nvPr/>
        </p:nvSpPr>
        <p:spPr>
          <a:xfrm>
            <a:off x="6259690" y="3251200"/>
            <a:ext cx="2449689" cy="2111022"/>
          </a:xfrm>
          <a:prstGeom prst="hexagon">
            <a:avLst/>
          </a:prstGeom>
          <a:solidFill>
            <a:srgbClr val="F6C3FF"/>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3" name="Шестиугольник 2"/>
          <p:cNvSpPr/>
          <p:nvPr/>
        </p:nvSpPr>
        <p:spPr>
          <a:xfrm>
            <a:off x="6259690" y="1117608"/>
            <a:ext cx="2449689" cy="2111022"/>
          </a:xfrm>
          <a:prstGeom prst="hexagon">
            <a:avLst/>
          </a:prstGeom>
          <a:solidFill>
            <a:srgbClr val="F6C3FF"/>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4" name="Шестиугольник 3"/>
          <p:cNvSpPr/>
          <p:nvPr/>
        </p:nvSpPr>
        <p:spPr>
          <a:xfrm>
            <a:off x="4318000" y="4301080"/>
            <a:ext cx="2449689" cy="2111022"/>
          </a:xfrm>
          <a:prstGeom prst="hexagon">
            <a:avLst/>
          </a:prstGeom>
          <a:solidFill>
            <a:srgbClr val="F6C3FF"/>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dirty="0"/>
          </a:p>
        </p:txBody>
      </p:sp>
      <p:sp>
        <p:nvSpPr>
          <p:cNvPr id="5" name="Шестиугольник 4"/>
          <p:cNvSpPr/>
          <p:nvPr/>
        </p:nvSpPr>
        <p:spPr>
          <a:xfrm>
            <a:off x="4318000" y="45158"/>
            <a:ext cx="2449689" cy="2111022"/>
          </a:xfrm>
          <a:prstGeom prst="hexagon">
            <a:avLst/>
          </a:prstGeom>
          <a:solidFill>
            <a:srgbClr val="F6C3FF"/>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scene3d>
              <a:camera prst="orthographicFront"/>
              <a:lightRig rig="threePt" dir="t"/>
            </a:scene3d>
            <a:sp3d extrusionH="57150">
              <a:bevelT w="38100" h="38100"/>
            </a:sp3d>
          </a:bodyPr>
          <a:lstStyle/>
          <a:p>
            <a:pPr algn="ctr"/>
            <a:endParaRPr lang="ru-RU"/>
          </a:p>
        </p:txBody>
      </p:sp>
      <p:sp>
        <p:nvSpPr>
          <p:cNvPr id="6" name="Шестиугольник 5"/>
          <p:cNvSpPr/>
          <p:nvPr/>
        </p:nvSpPr>
        <p:spPr>
          <a:xfrm>
            <a:off x="4318001" y="2201334"/>
            <a:ext cx="2449689" cy="2111022"/>
          </a:xfrm>
          <a:prstGeom prst="hexagon">
            <a:avLst/>
          </a:prstGeom>
          <a:solidFill>
            <a:srgbClr val="F6C3FF"/>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Шестиугольник 6"/>
          <p:cNvSpPr/>
          <p:nvPr/>
        </p:nvSpPr>
        <p:spPr>
          <a:xfrm>
            <a:off x="2376310" y="1117608"/>
            <a:ext cx="2449689" cy="2111022"/>
          </a:xfrm>
          <a:prstGeom prst="hexagon">
            <a:avLst/>
          </a:prstGeom>
          <a:solidFill>
            <a:srgbClr val="F6C3FF"/>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8" name="Шестиугольник 7"/>
          <p:cNvSpPr/>
          <p:nvPr/>
        </p:nvSpPr>
        <p:spPr>
          <a:xfrm>
            <a:off x="2376309" y="3273784"/>
            <a:ext cx="2449689" cy="2111022"/>
          </a:xfrm>
          <a:prstGeom prst="hexagon">
            <a:avLst/>
          </a:prstGeom>
          <a:solidFill>
            <a:srgbClr val="F6C3FF"/>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9" name="Прямоугольник 8"/>
          <p:cNvSpPr/>
          <p:nvPr/>
        </p:nvSpPr>
        <p:spPr>
          <a:xfrm>
            <a:off x="3604626" y="3183476"/>
            <a:ext cx="3879908" cy="830997"/>
          </a:xfrm>
          <a:prstGeom prst="rect">
            <a:avLst/>
          </a:prstGeom>
          <a:noFill/>
        </p:spPr>
        <p:txBody>
          <a:bodyPr wrap="square" lIns="91440" tIns="45720" rIns="91440" bIns="45720">
            <a:spAutoFit/>
          </a:bodyPr>
          <a:lstStyle/>
          <a:p>
            <a:pPr algn="ctr"/>
            <a:r>
              <a:rPr lang="ru-RU" sz="2400" b="1" cap="none" spc="0" dirty="0">
                <a:ln w="0"/>
                <a:solidFill>
                  <a:schemeClr val="tx1"/>
                </a:solidFill>
                <a:effectLst>
                  <a:outerShdw blurRad="38100" dist="19050" dir="2700000" algn="tl" rotWithShape="0">
                    <a:schemeClr val="dk1">
                      <a:alpha val="40000"/>
                    </a:schemeClr>
                  </a:outerShdw>
                </a:effectLst>
              </a:rPr>
              <a:t>Городецкая</a:t>
            </a:r>
            <a:endParaRPr lang="ru-RU" sz="2400" b="1" cap="none" spc="0" dirty="0">
              <a:ln w="0"/>
              <a:solidFill>
                <a:schemeClr val="tx1"/>
              </a:solidFill>
              <a:effectLst>
                <a:outerShdw blurRad="38100" dist="19050" dir="2700000" algn="tl" rotWithShape="0">
                  <a:schemeClr val="dk1">
                    <a:alpha val="40000"/>
                  </a:schemeClr>
                </a:outerShdw>
              </a:effectLst>
            </a:endParaRPr>
          </a:p>
          <a:p>
            <a:pPr algn="ctr"/>
            <a:r>
              <a:rPr lang="ru-RU" sz="2400" b="1" dirty="0">
                <a:ln w="0"/>
                <a:effectLst>
                  <a:outerShdw blurRad="38100" dist="19050" dir="2700000" algn="tl" rotWithShape="0">
                    <a:schemeClr val="dk1">
                      <a:alpha val="40000"/>
                    </a:schemeClr>
                  </a:outerShdw>
                </a:effectLst>
              </a:rPr>
              <a:t>игрушка</a:t>
            </a:r>
            <a:endParaRPr lang="ru-RU" sz="2400" b="1" cap="none" spc="0" dirty="0">
              <a:ln w="0"/>
              <a:solidFill>
                <a:schemeClr val="tx1"/>
              </a:solidFill>
              <a:effectLst>
                <a:outerShdw blurRad="38100" dist="19050" dir="2700000" algn="tl" rotWithShape="0">
                  <a:schemeClr val="dk1">
                    <a:alpha val="40000"/>
                  </a:schemeClr>
                </a:outerShdw>
              </a:effectLst>
            </a:endParaRPr>
          </a:p>
        </p:txBody>
      </p:sp>
      <p:pic>
        <p:nvPicPr>
          <p:cNvPr id="18" name="Рисунок 17"/>
          <p:cNvPicPr>
            <a:picLocks noChangeAspect="1"/>
          </p:cNvPicPr>
          <p:nvPr/>
        </p:nvPicPr>
        <p:blipFill>
          <a:blip r:embed="rId1">
            <a:extLst>
              <a:ext uri="{28A0092B-C50C-407E-A947-70E740481C1C}">
                <a14:useLocalDpi xmlns:a14="http://schemas.microsoft.com/office/drawing/2010/main" val="0"/>
              </a:ext>
            </a:extLst>
          </a:blip>
          <a:srcRect l="2963" t="3127" r="42655" b="4199"/>
          <a:stretch>
            <a:fillRect/>
          </a:stretch>
        </p:blipFill>
        <p:spPr>
          <a:xfrm>
            <a:off x="5034845" y="2271839"/>
            <a:ext cx="1061155" cy="982900"/>
          </a:xfrm>
          <a:prstGeom prst="rect">
            <a:avLst/>
          </a:prstGeom>
        </p:spPr>
      </p:pic>
      <p:pic>
        <p:nvPicPr>
          <p:cNvPr id="20" name="Рисунок 19"/>
          <p:cNvPicPr>
            <a:picLocks noChangeAspect="1"/>
          </p:cNvPicPr>
          <p:nvPr/>
        </p:nvPicPr>
        <p:blipFill>
          <a:blip r:embed="rId2">
            <a:extLst>
              <a:ext uri="{BEBA8EAE-BF5A-486C-A8C5-ECC9F3942E4B}">
                <a14:imgProps xmlns:a14="http://schemas.microsoft.com/office/drawing/2010/main">
                  <a14:imgLayer r:embed="rId3">
                    <a14:imgEffect>
                      <a14:backgroundRemoval t="10000" b="90000" l="8267" r="89956">
                        <a14:foregroundMark x1="19822" y1="34533" x2="18311" y2="40933"/>
                        <a14:foregroundMark x1="23467" y1="34267" x2="24444" y2="40133"/>
                        <a14:foregroundMark x1="9867" y1="64400" x2="8267" y2="71467"/>
                        <a14:foregroundMark x1="8267" y1="71467" x2="9067" y2="86800"/>
                        <a14:foregroundMark x1="34044" y1="28667" x2="34311" y2="19867"/>
                        <a14:foregroundMark x1="76444" y1="28667" x2="77067" y2="79467"/>
                      </a14:backgroundRemoval>
                    </a14:imgEffect>
                  </a14:imgLayer>
                </a14:imgProps>
              </a:ext>
              <a:ext uri="{28A0092B-C50C-407E-A947-70E740481C1C}">
                <a14:useLocalDpi xmlns:a14="http://schemas.microsoft.com/office/drawing/2010/main" val="0"/>
              </a:ext>
            </a:extLst>
          </a:blip>
          <a:stretch>
            <a:fillRect/>
          </a:stretch>
        </p:blipFill>
        <p:spPr>
          <a:xfrm>
            <a:off x="2446482" y="1227058"/>
            <a:ext cx="2304347" cy="1536231"/>
          </a:xfrm>
          <a:prstGeom prst="rect">
            <a:avLst/>
          </a:prstGeom>
        </p:spPr>
      </p:pic>
      <p:pic>
        <p:nvPicPr>
          <p:cNvPr id="22" name="Рисунок 21"/>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272292" y="-13835"/>
            <a:ext cx="2586260" cy="2060387"/>
          </a:xfrm>
          <a:prstGeom prst="rect">
            <a:avLst/>
          </a:prstGeom>
        </p:spPr>
      </p:pic>
      <p:pic>
        <p:nvPicPr>
          <p:cNvPr id="24" name="Рисунок 23"/>
          <p:cNvPicPr>
            <a:picLocks noChangeAspect="1"/>
          </p:cNvPicPr>
          <p:nvPr/>
        </p:nvPicPr>
        <p:blipFill>
          <a:blip r:embed="rId6">
            <a:extLst>
              <a:ext uri="{BEBA8EAE-BF5A-486C-A8C5-ECC9F3942E4B}">
                <a14:imgProps xmlns:a14="http://schemas.microsoft.com/office/drawing/2010/main">
                  <a14:imgLayer r:embed="rId7">
                    <a14:imgEffect>
                      <a14:backgroundRemoval t="8917" b="91250" l="3750" r="96000">
                        <a14:foregroundMark x1="8667" y1="12667" x2="9833" y2="15500"/>
                        <a14:foregroundMark x1="22500" y1="8917" x2="32583" y2="9000"/>
                        <a14:foregroundMark x1="32583" y1="9000" x2="32917" y2="8917"/>
                        <a14:foregroundMark x1="5083" y1="70250" x2="8333" y2="70250"/>
                        <a14:foregroundMark x1="36833" y1="91333" x2="54000" y2="89417"/>
                        <a14:foregroundMark x1="54000" y1="89417" x2="63500" y2="91333"/>
                        <a14:foregroundMark x1="96083" y1="73583" x2="91000" y2="77833"/>
                        <a14:foregroundMark x1="4417" y1="78000" x2="3750" y2="75417"/>
                      </a14:backgroundRemoval>
                    </a14:imgEffect>
                  </a14:imgLayer>
                </a14:imgProps>
              </a:ext>
              <a:ext uri="{28A0092B-C50C-407E-A947-70E740481C1C}">
                <a14:useLocalDpi xmlns:a14="http://schemas.microsoft.com/office/drawing/2010/main" val="0"/>
              </a:ext>
            </a:extLst>
          </a:blip>
          <a:stretch>
            <a:fillRect/>
          </a:stretch>
        </p:blipFill>
        <p:spPr>
          <a:xfrm>
            <a:off x="6721981" y="1321079"/>
            <a:ext cx="1670202" cy="1670202"/>
          </a:xfrm>
          <a:prstGeom prst="rect">
            <a:avLst/>
          </a:prstGeom>
        </p:spPr>
      </p:pic>
      <p:pic>
        <p:nvPicPr>
          <p:cNvPr id="26" name="Рисунок 25"/>
          <p:cNvPicPr>
            <a:picLocks noChangeAspect="1"/>
          </p:cNvPicPr>
          <p:nvPr/>
        </p:nvPicPr>
        <p:blipFill>
          <a:blip r:embed="rId8">
            <a:extLst>
              <a:ext uri="{BEBA8EAE-BF5A-486C-A8C5-ECC9F3942E4B}">
                <a14:imgProps xmlns:a14="http://schemas.microsoft.com/office/drawing/2010/main">
                  <a14:imgLayer r:embed="rId9">
                    <a14:imgEffect>
                      <a14:backgroundRemoval t="6038" b="91321" l="5349" r="91860">
                        <a14:foregroundMark x1="5581" y1="61887" x2="36977" y2="76604"/>
                        <a14:foregroundMark x1="36977" y1="76604" x2="37907" y2="76604"/>
                        <a14:foregroundMark x1="40465" y1="36981" x2="35814" y2="38868"/>
                        <a14:foregroundMark x1="58605" y1="10189" x2="54651" y2="6792"/>
                        <a14:foregroundMark x1="56512" y1="91321" x2="75814" y2="88679"/>
                        <a14:foregroundMark x1="75814" y1="88679" x2="75814" y2="88679"/>
                        <a14:foregroundMark x1="91860" y1="26415" x2="91860" y2="52453"/>
                      </a14:backgroundRemoval>
                    </a14:imgEffect>
                  </a14:imgLayer>
                </a14:imgProps>
              </a:ext>
              <a:ext uri="{28A0092B-C50C-407E-A947-70E740481C1C}">
                <a14:useLocalDpi xmlns:a14="http://schemas.microsoft.com/office/drawing/2010/main" val="0"/>
              </a:ext>
            </a:extLst>
          </a:blip>
          <a:stretch>
            <a:fillRect/>
          </a:stretch>
        </p:blipFill>
        <p:spPr>
          <a:xfrm>
            <a:off x="2506749" y="3591813"/>
            <a:ext cx="2128448" cy="1311718"/>
          </a:xfrm>
          <a:prstGeom prst="rect">
            <a:avLst/>
          </a:prstGeom>
        </p:spPr>
      </p:pic>
      <p:pic>
        <p:nvPicPr>
          <p:cNvPr id="28" name="Рисунок 27"/>
          <p:cNvPicPr>
            <a:picLocks noChangeAspect="1"/>
          </p:cNvPicPr>
          <p:nvPr/>
        </p:nvPicPr>
        <p:blipFill>
          <a:blip r:embed="rId10">
            <a:extLst>
              <a:ext uri="{BEBA8EAE-BF5A-486C-A8C5-ECC9F3942E4B}">
                <a14:imgProps xmlns:a14="http://schemas.microsoft.com/office/drawing/2010/main">
                  <a14:imgLayer r:embed="rId11">
                    <a14:imgEffect>
                      <a14:backgroundRemoval t="6917" b="98535" l="5518" r="99658">
                        <a14:foregroundMark x1="9814" y1="27843" x2="5371" y2="12661"/>
                        <a14:foregroundMark x1="5371" y1="12661" x2="13818" y2="7386"/>
                        <a14:foregroundMark x1="13818" y1="7386" x2="16260" y2="6917"/>
                        <a14:foregroundMark x1="6934" y1="7386" x2="5566" y2="16295"/>
                        <a14:foregroundMark x1="98145" y1="36870" x2="95264" y2="15651"/>
                        <a14:foregroundMark x1="66602" y1="48242" x2="67432" y2="36108"/>
                        <a14:foregroundMark x1="67432" y1="36108" x2="74756" y2="24091"/>
                        <a14:foregroundMark x1="74756" y1="24091" x2="82520" y2="18699"/>
                        <a14:foregroundMark x1="82520" y1="18699" x2="88672" y2="16764"/>
                        <a14:foregroundMark x1="15576" y1="75088" x2="13721" y2="85698"/>
                        <a14:foregroundMark x1="13721" y1="85698" x2="21484" y2="93142"/>
                        <a14:foregroundMark x1="21484" y1="93142" x2="30713" y2="92263"/>
                        <a14:foregroundMark x1="30713" y1="92263" x2="38086" y2="88570"/>
                        <a14:foregroundMark x1="16260" y1="95135" x2="21973" y2="97714"/>
                        <a14:foregroundMark x1="21973" y1="97714" x2="32080" y2="98593"/>
                        <a14:foregroundMark x1="32080" y1="98593" x2="33838" y2="97597"/>
                        <a14:foregroundMark x1="85645" y1="88218" x2="94092" y2="97128"/>
                        <a14:foregroundMark x1="94092" y1="97128" x2="97461" y2="97773"/>
                        <a14:foregroundMark x1="83057" y1="90680" x2="85400" y2="94314"/>
                        <a14:foregroundMark x1="98145" y1="73271" x2="99658" y2="73740"/>
                        <a14:foregroundMark x1="99365" y1="17468" x2="99609" y2="39742"/>
                        <a14:foregroundMark x1="99609" y1="39742" x2="99072" y2="40680"/>
                      </a14:backgroundRemoval>
                    </a14:imgEffect>
                  </a14:imgLayer>
                </a14:imgProps>
              </a:ext>
              <a:ext uri="{28A0092B-C50C-407E-A947-70E740481C1C}">
                <a14:useLocalDpi xmlns:a14="http://schemas.microsoft.com/office/drawing/2010/main" val="0"/>
              </a:ext>
            </a:extLst>
          </a:blip>
          <a:stretch>
            <a:fillRect/>
          </a:stretch>
        </p:blipFill>
        <p:spPr>
          <a:xfrm>
            <a:off x="4644669" y="4621835"/>
            <a:ext cx="1615020" cy="1345325"/>
          </a:xfrm>
          <a:prstGeom prst="rect">
            <a:avLst/>
          </a:prstGeom>
        </p:spPr>
      </p:pic>
      <p:pic>
        <p:nvPicPr>
          <p:cNvPr id="30" name="Рисунок 29"/>
          <p:cNvPicPr>
            <a:picLocks noChangeAspect="1"/>
          </p:cNvPicPr>
          <p:nvPr/>
        </p:nvPicPr>
        <p:blipFill>
          <a:blip r:embed="rId12">
            <a:extLst>
              <a:ext uri="{BEBA8EAE-BF5A-486C-A8C5-ECC9F3942E4B}">
                <a14:imgProps xmlns:a14="http://schemas.microsoft.com/office/drawing/2010/main">
                  <a14:imgLayer r:embed="rId13">
                    <a14:imgEffect>
                      <a14:backgroundRemoval t="8560" b="92391" l="9783" r="89946">
                        <a14:foregroundMark x1="56250" y1="91712" x2="67255" y2="92527"/>
                        <a14:foregroundMark x1="31929" y1="9918" x2="30842" y2="8560"/>
                      </a14:backgroundRemoval>
                    </a14:imgEffect>
                  </a14:imgLayer>
                </a14:imgProps>
              </a:ext>
              <a:ext uri="{28A0092B-C50C-407E-A947-70E740481C1C}">
                <a14:useLocalDpi xmlns:a14="http://schemas.microsoft.com/office/drawing/2010/main" val="0"/>
              </a:ext>
            </a:extLst>
          </a:blip>
          <a:stretch>
            <a:fillRect/>
          </a:stretch>
        </p:blipFill>
        <p:spPr>
          <a:xfrm>
            <a:off x="6327424" y="3189118"/>
            <a:ext cx="2111022" cy="211102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Шестиугольник 1"/>
          <p:cNvSpPr/>
          <p:nvPr/>
        </p:nvSpPr>
        <p:spPr>
          <a:xfrm>
            <a:off x="6259690" y="3251200"/>
            <a:ext cx="2449689" cy="2111022"/>
          </a:xfrm>
          <a:prstGeom prst="hexagon">
            <a:avLst/>
          </a:prstGeom>
          <a:solidFill>
            <a:srgbClr val="FFC6C6"/>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3" name="Шестиугольник 2"/>
          <p:cNvSpPr/>
          <p:nvPr/>
        </p:nvSpPr>
        <p:spPr>
          <a:xfrm>
            <a:off x="6259690" y="1117608"/>
            <a:ext cx="2449689" cy="2111022"/>
          </a:xfrm>
          <a:prstGeom prst="hexagon">
            <a:avLst/>
          </a:prstGeom>
          <a:solidFill>
            <a:srgbClr val="FFC6C6"/>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4" name="Шестиугольник 3"/>
          <p:cNvSpPr/>
          <p:nvPr/>
        </p:nvSpPr>
        <p:spPr>
          <a:xfrm>
            <a:off x="4318000" y="4301080"/>
            <a:ext cx="2449689" cy="2111022"/>
          </a:xfrm>
          <a:prstGeom prst="hexagon">
            <a:avLst/>
          </a:prstGeom>
          <a:solidFill>
            <a:srgbClr val="FFC6C6"/>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dirty="0"/>
          </a:p>
        </p:txBody>
      </p:sp>
      <p:sp>
        <p:nvSpPr>
          <p:cNvPr id="5" name="Шестиугольник 4"/>
          <p:cNvSpPr/>
          <p:nvPr/>
        </p:nvSpPr>
        <p:spPr>
          <a:xfrm>
            <a:off x="4318000" y="45158"/>
            <a:ext cx="2449689" cy="2111022"/>
          </a:xfrm>
          <a:prstGeom prst="hexagon">
            <a:avLst/>
          </a:prstGeom>
          <a:solidFill>
            <a:srgbClr val="FFC6C6"/>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scene3d>
              <a:camera prst="orthographicFront"/>
              <a:lightRig rig="threePt" dir="t"/>
            </a:scene3d>
            <a:sp3d extrusionH="57150">
              <a:bevelT w="38100" h="38100"/>
            </a:sp3d>
          </a:bodyPr>
          <a:lstStyle/>
          <a:p>
            <a:pPr algn="ctr"/>
            <a:endParaRPr lang="ru-RU"/>
          </a:p>
        </p:txBody>
      </p:sp>
      <p:sp>
        <p:nvSpPr>
          <p:cNvPr id="6" name="Шестиугольник 5"/>
          <p:cNvSpPr/>
          <p:nvPr/>
        </p:nvSpPr>
        <p:spPr>
          <a:xfrm>
            <a:off x="4318001" y="2201334"/>
            <a:ext cx="2449689" cy="2111022"/>
          </a:xfrm>
          <a:prstGeom prst="hexagon">
            <a:avLst/>
          </a:prstGeom>
          <a:solidFill>
            <a:srgbClr val="FFC6C6"/>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Шестиугольник 6"/>
          <p:cNvSpPr/>
          <p:nvPr/>
        </p:nvSpPr>
        <p:spPr>
          <a:xfrm>
            <a:off x="2376310" y="1117608"/>
            <a:ext cx="2449689" cy="2111022"/>
          </a:xfrm>
          <a:prstGeom prst="hexagon">
            <a:avLst/>
          </a:prstGeom>
          <a:solidFill>
            <a:srgbClr val="FFC6C6"/>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dirty="0"/>
          </a:p>
        </p:txBody>
      </p:sp>
      <p:sp>
        <p:nvSpPr>
          <p:cNvPr id="8" name="Шестиугольник 7"/>
          <p:cNvSpPr/>
          <p:nvPr/>
        </p:nvSpPr>
        <p:spPr>
          <a:xfrm>
            <a:off x="2376309" y="3273784"/>
            <a:ext cx="2449689" cy="2111022"/>
          </a:xfrm>
          <a:prstGeom prst="hexagon">
            <a:avLst/>
          </a:prstGeom>
          <a:solidFill>
            <a:srgbClr val="FFC6C6"/>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9" name="Прямоугольник 8"/>
          <p:cNvSpPr/>
          <p:nvPr/>
        </p:nvSpPr>
        <p:spPr>
          <a:xfrm>
            <a:off x="4748680" y="2961789"/>
            <a:ext cx="1574587" cy="461665"/>
          </a:xfrm>
          <a:prstGeom prst="rect">
            <a:avLst/>
          </a:prstGeom>
          <a:solidFill>
            <a:srgbClr val="FFC6C6"/>
          </a:solidFill>
        </p:spPr>
        <p:txBody>
          <a:bodyPr wrap="square" lIns="91440" tIns="45720" rIns="91440" bIns="45720">
            <a:spAutoFit/>
          </a:bodyPr>
          <a:lstStyle/>
          <a:p>
            <a:pPr algn="ctr"/>
            <a:r>
              <a:rPr lang="ru-RU" sz="2400" b="1" cap="none" spc="0" dirty="0">
                <a:ln w="0"/>
                <a:solidFill>
                  <a:schemeClr val="tx1"/>
                </a:solidFill>
                <a:effectLst>
                  <a:outerShdw blurRad="38100" dist="19050" dir="2700000" algn="tl" rotWithShape="0">
                    <a:schemeClr val="dk1">
                      <a:alpha val="40000"/>
                    </a:schemeClr>
                  </a:outerShdw>
                </a:effectLst>
              </a:rPr>
              <a:t>Матрешка</a:t>
            </a:r>
            <a:endParaRPr lang="ru-RU" sz="2400" b="1" cap="none" spc="0" dirty="0">
              <a:ln w="0"/>
              <a:solidFill>
                <a:schemeClr val="tx1"/>
              </a:solidFill>
              <a:effectLst>
                <a:outerShdw blurRad="38100" dist="19050" dir="2700000" algn="tl" rotWithShape="0">
                  <a:schemeClr val="dk1">
                    <a:alpha val="40000"/>
                  </a:schemeClr>
                </a:outerShdw>
              </a:effectLst>
            </a:endParaRPr>
          </a:p>
        </p:txBody>
      </p:sp>
      <p:pic>
        <p:nvPicPr>
          <p:cNvPr id="18" name="Рисунок 17"/>
          <p:cNvPicPr>
            <a:picLocks noChangeAspect="1"/>
          </p:cNvPicPr>
          <p:nvPr/>
        </p:nvPicPr>
        <p:blipFill>
          <a:blip r:embed="rId1">
            <a:extLst>
              <a:ext uri="{BEBA8EAE-BF5A-486C-A8C5-ECC9F3942E4B}">
                <a14:imgProps xmlns:a14="http://schemas.microsoft.com/office/drawing/2010/main">
                  <a14:imgLayer r:embed="rId2">
                    <a14:imgEffect>
                      <a14:backgroundRemoval t="3818" b="92734" l="3407" r="96064">
                        <a14:foregroundMark x1="11734" y1="6034" x2="11204" y2="45320"/>
                        <a14:foregroundMark x1="11204" y1="45320" x2="16124" y2="92857"/>
                        <a14:foregroundMark x1="7419" y1="75739" x2="5678" y2="23153"/>
                        <a14:foregroundMark x1="5678" y1="23153" x2="7797" y2="13054"/>
                        <a14:foregroundMark x1="29977" y1="52463" x2="26495" y2="37069"/>
                        <a14:foregroundMark x1="15594" y1="43350" x2="14913" y2="47291"/>
                        <a14:foregroundMark x1="26646" y1="17611" x2="21575" y2="7512"/>
                        <a14:foregroundMark x1="21575" y1="7512" x2="14156" y2="3818"/>
                        <a14:foregroundMark x1="8024" y1="10591" x2="13550" y2="4926"/>
                        <a14:foregroundMark x1="3482" y1="61084" x2="6056" y2="34236"/>
                        <a14:foregroundMark x1="83195" y1="68473" x2="83195" y2="90394"/>
                        <a14:foregroundMark x1="91370" y1="75616" x2="90386" y2="89901"/>
                        <a14:foregroundMark x1="96064" y1="81773" x2="96064" y2="91502"/>
                      </a14:backgroundRemoval>
                    </a14:imgEffect>
                  </a14:imgLayer>
                </a14:imgProps>
              </a:ext>
              <a:ext uri="{28A0092B-C50C-407E-A947-70E740481C1C}">
                <a14:useLocalDpi xmlns:a14="http://schemas.microsoft.com/office/drawing/2010/main" val="0"/>
              </a:ext>
            </a:extLst>
          </a:blip>
          <a:stretch>
            <a:fillRect/>
          </a:stretch>
        </p:blipFill>
        <p:spPr>
          <a:xfrm>
            <a:off x="2552655" y="1392120"/>
            <a:ext cx="2096995" cy="1288993"/>
          </a:xfrm>
          <a:prstGeom prst="rect">
            <a:avLst/>
          </a:prstGeom>
        </p:spPr>
      </p:pic>
      <p:sp>
        <p:nvSpPr>
          <p:cNvPr id="19" name="TextBox 18"/>
          <p:cNvSpPr txBox="1"/>
          <p:nvPr/>
        </p:nvSpPr>
        <p:spPr>
          <a:xfrm>
            <a:off x="3027693" y="2697209"/>
            <a:ext cx="1146917" cy="369332"/>
          </a:xfrm>
          <a:prstGeom prst="rect">
            <a:avLst/>
          </a:prstGeom>
          <a:noFill/>
        </p:spPr>
        <p:txBody>
          <a:bodyPr wrap="none" rtlCol="0">
            <a:spAutoFit/>
          </a:bodyPr>
          <a:lstStyle/>
          <a:p>
            <a:r>
              <a:rPr lang="ru-RU" dirty="0"/>
              <a:t>Загорская</a:t>
            </a:r>
            <a:endParaRPr lang="ru-RU" dirty="0"/>
          </a:p>
        </p:txBody>
      </p:sp>
      <p:pic>
        <p:nvPicPr>
          <p:cNvPr id="21" name="Рисунок 20"/>
          <p:cNvPicPr>
            <a:picLocks noChangeAspect="1"/>
          </p:cNvPicPr>
          <p:nvPr/>
        </p:nvPicPr>
        <p:blipFill>
          <a:blip r:embed="rId3">
            <a:extLst>
              <a:ext uri="{BEBA8EAE-BF5A-486C-A8C5-ECC9F3942E4B}">
                <a14:imgProps xmlns:a14="http://schemas.microsoft.com/office/drawing/2010/main">
                  <a14:imgLayer r:embed="rId4">
                    <a14:imgEffect>
                      <a14:backgroundRemoval t="9944" b="89986" l="3350" r="93900">
                        <a14:foregroundMark x1="7350" y1="86765" x2="7000" y2="44748"/>
                        <a14:foregroundMark x1="3600" y1="84314" x2="3350" y2="51120"/>
                        <a14:foregroundMark x1="3350" y1="51120" x2="3950" y2="48249"/>
                        <a14:foregroundMark x1="75850" y1="82983" x2="78450" y2="36345"/>
                        <a14:foregroundMark x1="92650" y1="87045" x2="93900" y2="62325"/>
                        <a14:foregroundMark x1="93900" y1="62325" x2="92300" y2="53992"/>
                        <a14:foregroundMark x1="61850" y1="16457" x2="55950" y2="12045"/>
                        <a14:foregroundMark x1="55950" y1="12045" x2="55150" y2="11835"/>
                        <a14:foregroundMark x1="32350" y1="27311" x2="28250" y2="24510"/>
                        <a14:foregroundMark x1="77600" y1="36064" x2="73050" y2="37885"/>
                      </a14:backgroundRemoval>
                    </a14:imgEffect>
                  </a14:imgLayer>
                </a14:imgProps>
              </a:ext>
              <a:ext uri="{28A0092B-C50C-407E-A947-70E740481C1C}">
                <a14:useLocalDpi xmlns:a14="http://schemas.microsoft.com/office/drawing/2010/main" val="0"/>
              </a:ext>
            </a:extLst>
          </a:blip>
          <a:stretch>
            <a:fillRect/>
          </a:stretch>
        </p:blipFill>
        <p:spPr>
          <a:xfrm>
            <a:off x="4532367" y="55809"/>
            <a:ext cx="2007212" cy="1433149"/>
          </a:xfrm>
          <a:prstGeom prst="rect">
            <a:avLst/>
          </a:prstGeom>
        </p:spPr>
      </p:pic>
      <p:sp>
        <p:nvSpPr>
          <p:cNvPr id="22" name="TextBox 21"/>
          <p:cNvSpPr txBox="1"/>
          <p:nvPr/>
        </p:nvSpPr>
        <p:spPr>
          <a:xfrm>
            <a:off x="4825995" y="1499064"/>
            <a:ext cx="1470339" cy="369332"/>
          </a:xfrm>
          <a:prstGeom prst="rect">
            <a:avLst/>
          </a:prstGeom>
          <a:noFill/>
        </p:spPr>
        <p:txBody>
          <a:bodyPr wrap="none" rtlCol="0">
            <a:spAutoFit/>
          </a:bodyPr>
          <a:lstStyle/>
          <a:p>
            <a:r>
              <a:rPr lang="ru-RU" dirty="0"/>
              <a:t>Семеновская</a:t>
            </a:r>
            <a:endParaRPr lang="ru-RU" dirty="0"/>
          </a:p>
        </p:txBody>
      </p:sp>
      <p:pic>
        <p:nvPicPr>
          <p:cNvPr id="24" name="Рисунок 23"/>
          <p:cNvPicPr>
            <a:picLocks noChangeAspect="1"/>
          </p:cNvPicPr>
          <p:nvPr/>
        </p:nvPicPr>
        <p:blipFill>
          <a:blip r:embed="rId5">
            <a:extLst>
              <a:ext uri="{BEBA8EAE-BF5A-486C-A8C5-ECC9F3942E4B}">
                <a14:imgProps xmlns:a14="http://schemas.microsoft.com/office/drawing/2010/main">
                  <a14:imgLayer r:embed="rId6">
                    <a14:imgEffect>
                      <a14:backgroundRemoval t="4408" b="95455" l="2703" r="96697">
                        <a14:foregroundMark x1="25826" y1="9366" x2="15716" y2="5510"/>
                        <a14:foregroundMark x1="15716" y1="5510" x2="7808" y2="11708"/>
                        <a14:foregroundMark x1="7808" y1="11708" x2="6807" y2="20799"/>
                        <a14:foregroundMark x1="6807" y1="20799" x2="7407" y2="33884"/>
                        <a14:foregroundMark x1="2703" y1="50689" x2="6306" y2="81818"/>
                        <a14:foregroundMark x1="9009" y1="90909" x2="15916" y2="94353"/>
                        <a14:foregroundMark x1="15916" y1="94353" x2="27027" y2="95455"/>
                        <a14:foregroundMark x1="27027" y1="95455" x2="28829" y2="92287"/>
                        <a14:foregroundMark x1="9710" y1="7713" x2="19219" y2="4408"/>
                        <a14:foregroundMark x1="54354" y1="35124" x2="48749" y2="30579"/>
                        <a14:foregroundMark x1="48749" y1="30579" x2="47247" y2="31956"/>
                        <a14:foregroundMark x1="95095" y1="73967" x2="96697" y2="88567"/>
                      </a14:backgroundRemoval>
                    </a14:imgEffect>
                  </a14:imgLayer>
                </a14:imgProps>
              </a:ext>
              <a:ext uri="{28A0092B-C50C-407E-A947-70E740481C1C}">
                <a14:useLocalDpi xmlns:a14="http://schemas.microsoft.com/office/drawing/2010/main" val="0"/>
              </a:ext>
            </a:extLst>
          </a:blip>
          <a:stretch>
            <a:fillRect/>
          </a:stretch>
        </p:blipFill>
        <p:spPr>
          <a:xfrm>
            <a:off x="6598269" y="1229756"/>
            <a:ext cx="1856249" cy="1348986"/>
          </a:xfrm>
          <a:prstGeom prst="rect">
            <a:avLst/>
          </a:prstGeom>
        </p:spPr>
      </p:pic>
      <p:sp>
        <p:nvSpPr>
          <p:cNvPr id="25" name="TextBox 24"/>
          <p:cNvSpPr txBox="1"/>
          <p:nvPr/>
        </p:nvSpPr>
        <p:spPr>
          <a:xfrm>
            <a:off x="6894149" y="2666251"/>
            <a:ext cx="1210396" cy="369332"/>
          </a:xfrm>
          <a:prstGeom prst="rect">
            <a:avLst/>
          </a:prstGeom>
          <a:noFill/>
        </p:spPr>
        <p:txBody>
          <a:bodyPr wrap="none" rtlCol="0">
            <a:spAutoFit/>
          </a:bodyPr>
          <a:lstStyle/>
          <a:p>
            <a:r>
              <a:rPr lang="ru-RU" dirty="0"/>
              <a:t>Кировская</a:t>
            </a:r>
            <a:endParaRPr lang="ru-RU" dirty="0"/>
          </a:p>
        </p:txBody>
      </p:sp>
      <p:pic>
        <p:nvPicPr>
          <p:cNvPr id="27" name="Рисунок 26"/>
          <p:cNvPicPr>
            <a:picLocks noChangeAspect="1"/>
          </p:cNvPicPr>
          <p:nvPr/>
        </p:nvPicPr>
        <p:blipFill>
          <a:blip r:embed="rId7">
            <a:extLst>
              <a:ext uri="{BEBA8EAE-BF5A-486C-A8C5-ECC9F3942E4B}">
                <a14:imgProps xmlns:a14="http://schemas.microsoft.com/office/drawing/2010/main">
                  <a14:imgLayer r:embed="rId8">
                    <a14:imgEffect>
                      <a14:backgroundRemoval t="10000" b="94000" l="9987" r="89880">
                        <a14:foregroundMark x1="23435" y1="35800" x2="23968" y2="94000"/>
                        <a14:foregroundMark x1="43276" y1="48200" x2="47403" y2="27000"/>
                        <a14:foregroundMark x1="47403" y1="27000" x2="54328" y2="25400"/>
                        <a14:foregroundMark x1="54328" y1="25400" x2="55792" y2="25800"/>
                        <a14:foregroundMark x1="40080" y1="49400" x2="42210" y2="35200"/>
                        <a14:foregroundMark x1="42210" y1="35200" x2="45939" y2="26200"/>
                        <a14:foregroundMark x1="45939" y1="26200" x2="47537" y2="25200"/>
                        <a14:foregroundMark x1="51931" y1="66000" x2="50200" y2="63400"/>
                      </a14:backgroundRemoval>
                    </a14:imgEffect>
                  </a14:imgLayer>
                </a14:imgProps>
              </a:ext>
              <a:ext uri="{28A0092B-C50C-407E-A947-70E740481C1C}">
                <a14:useLocalDpi xmlns:a14="http://schemas.microsoft.com/office/drawing/2010/main" val="0"/>
              </a:ext>
            </a:extLst>
          </a:blip>
          <a:stretch>
            <a:fillRect/>
          </a:stretch>
        </p:blipFill>
        <p:spPr>
          <a:xfrm>
            <a:off x="2416333" y="3192621"/>
            <a:ext cx="2409666" cy="1604305"/>
          </a:xfrm>
          <a:prstGeom prst="rect">
            <a:avLst/>
          </a:prstGeom>
        </p:spPr>
      </p:pic>
      <p:sp>
        <p:nvSpPr>
          <p:cNvPr id="28" name="TextBox 27"/>
          <p:cNvSpPr txBox="1"/>
          <p:nvPr/>
        </p:nvSpPr>
        <p:spPr>
          <a:xfrm>
            <a:off x="3031934" y="4836522"/>
            <a:ext cx="1178464" cy="369332"/>
          </a:xfrm>
          <a:prstGeom prst="rect">
            <a:avLst/>
          </a:prstGeom>
          <a:noFill/>
        </p:spPr>
        <p:txBody>
          <a:bodyPr wrap="none" rtlCol="0">
            <a:spAutoFit/>
          </a:bodyPr>
          <a:lstStyle/>
          <a:p>
            <a:r>
              <a:rPr lang="ru-RU" dirty="0"/>
              <a:t>Туринская</a:t>
            </a:r>
            <a:endParaRPr lang="ru-RU" dirty="0"/>
          </a:p>
        </p:txBody>
      </p:sp>
      <p:pic>
        <p:nvPicPr>
          <p:cNvPr id="30" name="Рисунок 29"/>
          <p:cNvPicPr>
            <a:picLocks noChangeAspect="1"/>
          </p:cNvPicPr>
          <p:nvPr/>
        </p:nvPicPr>
        <p:blipFill>
          <a:blip r:embed="rId9">
            <a:extLst>
              <a:ext uri="{BEBA8EAE-BF5A-486C-A8C5-ECC9F3942E4B}">
                <a14:imgProps xmlns:a14="http://schemas.microsoft.com/office/drawing/2010/main">
                  <a14:imgLayer r:embed="rId10">
                    <a14:imgEffect>
                      <a14:backgroundRemoval t="9000" b="95000" l="10000" r="90000">
                        <a14:foregroundMark x1="23750" y1="73250" x2="29750" y2="90375"/>
                        <a14:foregroundMark x1="29750" y1="90375" x2="36083" y2="89750"/>
                        <a14:foregroundMark x1="36083" y1="89750" x2="37250" y2="89750"/>
                        <a14:foregroundMark x1="39833" y1="90000" x2="44000" y2="94000"/>
                        <a14:foregroundMark x1="44000" y1="94000" x2="45750" y2="90750"/>
                        <a14:foregroundMark x1="47583" y1="88125" x2="46667" y2="95000"/>
                        <a14:foregroundMark x1="50667" y1="9375" x2="55333" y2="9000"/>
                        <a14:foregroundMark x1="55333" y1="9000" x2="60333" y2="9875"/>
                        <a14:backgroundMark x1="42250" y1="39625" x2="41917" y2="47875"/>
                        <a14:backgroundMark x1="68250" y1="54125" x2="68250" y2="59875"/>
                      </a14:backgroundRemoval>
                    </a14:imgEffect>
                  </a14:imgLayer>
                </a14:imgProps>
              </a:ext>
              <a:ext uri="{28A0092B-C50C-407E-A947-70E740481C1C}">
                <a14:useLocalDpi xmlns:a14="http://schemas.microsoft.com/office/drawing/2010/main" val="0"/>
              </a:ext>
            </a:extLst>
          </a:blip>
          <a:stretch>
            <a:fillRect/>
          </a:stretch>
        </p:blipFill>
        <p:spPr>
          <a:xfrm>
            <a:off x="4276790" y="4255926"/>
            <a:ext cx="2409666" cy="1606444"/>
          </a:xfrm>
          <a:prstGeom prst="rect">
            <a:avLst/>
          </a:prstGeom>
        </p:spPr>
      </p:pic>
      <p:sp>
        <p:nvSpPr>
          <p:cNvPr id="31" name="TextBox 30"/>
          <p:cNvSpPr txBox="1"/>
          <p:nvPr/>
        </p:nvSpPr>
        <p:spPr>
          <a:xfrm>
            <a:off x="4825995" y="5787375"/>
            <a:ext cx="1401153" cy="646331"/>
          </a:xfrm>
          <a:prstGeom prst="rect">
            <a:avLst/>
          </a:prstGeom>
          <a:noFill/>
        </p:spPr>
        <p:txBody>
          <a:bodyPr wrap="none" rtlCol="0">
            <a:spAutoFit/>
          </a:bodyPr>
          <a:lstStyle/>
          <a:p>
            <a:pPr algn="ctr"/>
            <a:r>
              <a:rPr lang="ru-RU" dirty="0" err="1"/>
              <a:t>Полхов</a:t>
            </a:r>
            <a:r>
              <a:rPr lang="ru-RU" dirty="0"/>
              <a:t>-</a:t>
            </a:r>
            <a:endParaRPr lang="ru-RU" dirty="0"/>
          </a:p>
          <a:p>
            <a:pPr algn="ctr"/>
            <a:r>
              <a:rPr lang="ru-RU" dirty="0" err="1"/>
              <a:t>Майданская</a:t>
            </a:r>
            <a:endParaRPr lang="ru-RU" dirty="0"/>
          </a:p>
        </p:txBody>
      </p:sp>
      <p:pic>
        <p:nvPicPr>
          <p:cNvPr id="33" name="Рисунок 32"/>
          <p:cNvPicPr>
            <a:picLocks noChangeAspect="1"/>
          </p:cNvPicPr>
          <p:nvPr/>
        </p:nvPicPr>
        <p:blipFill>
          <a:blip r:embed="rId11">
            <a:extLst>
              <a:ext uri="{BEBA8EAE-BF5A-486C-A8C5-ECC9F3942E4B}">
                <a14:imgProps xmlns:a14="http://schemas.microsoft.com/office/drawing/2010/main">
                  <a14:imgLayer r:embed="rId12">
                    <a14:imgEffect>
                      <a14:backgroundRemoval t="3143" b="95429" l="3785" r="93825">
                        <a14:foregroundMark x1="7769" y1="56286" x2="7968" y2="93143"/>
                        <a14:foregroundMark x1="3785" y1="60000" x2="4183" y2="95429"/>
                        <a14:foregroundMark x1="80080" y1="6286" x2="88048" y2="19143"/>
                        <a14:foregroundMark x1="88048" y1="19143" x2="93825" y2="92286"/>
                        <a14:foregroundMark x1="77689" y1="3143" x2="86653" y2="4571"/>
                        <a14:foregroundMark x1="28685" y1="62857" x2="28287" y2="76571"/>
                        <a14:foregroundMark x1="50996" y1="54571" x2="51394" y2="74571"/>
                        <a14:backgroundMark x1="17331" y1="75714" x2="18924" y2="89714"/>
                        <a14:backgroundMark x1="19323" y1="92000" x2="18327" y2="98571"/>
                        <a14:backgroundMark x1="38845" y1="75714" x2="39442" y2="91143"/>
                        <a14:backgroundMark x1="39641" y1="68286" x2="38247" y2="71429"/>
                        <a14:backgroundMark x1="67729" y1="61714" x2="66335" y2="81143"/>
                        <a14:backgroundMark x1="68327" y1="86000" x2="68127" y2="95429"/>
                      </a14:backgroundRemoval>
                    </a14:imgEffect>
                  </a14:imgLayer>
                </a14:imgProps>
              </a:ext>
              <a:ext uri="{28A0092B-C50C-407E-A947-70E740481C1C}">
                <a14:useLocalDpi xmlns:a14="http://schemas.microsoft.com/office/drawing/2010/main" val="0"/>
              </a:ext>
            </a:extLst>
          </a:blip>
          <a:stretch>
            <a:fillRect/>
          </a:stretch>
        </p:blipFill>
        <p:spPr>
          <a:xfrm>
            <a:off x="6648646" y="3397680"/>
            <a:ext cx="1582881" cy="1103602"/>
          </a:xfrm>
          <a:prstGeom prst="rect">
            <a:avLst/>
          </a:prstGeom>
        </p:spPr>
      </p:pic>
      <p:sp>
        <p:nvSpPr>
          <p:cNvPr id="34" name="TextBox 33"/>
          <p:cNvSpPr txBox="1"/>
          <p:nvPr/>
        </p:nvSpPr>
        <p:spPr>
          <a:xfrm>
            <a:off x="6771968" y="4689816"/>
            <a:ext cx="1454757" cy="369332"/>
          </a:xfrm>
          <a:prstGeom prst="rect">
            <a:avLst/>
          </a:prstGeom>
          <a:noFill/>
        </p:spPr>
        <p:txBody>
          <a:bodyPr wrap="none" rtlCol="0">
            <a:spAutoFit/>
          </a:bodyPr>
          <a:lstStyle/>
          <a:p>
            <a:r>
              <a:rPr lang="ru-RU" dirty="0"/>
              <a:t>Калининская</a:t>
            </a:r>
            <a:endParaRPr lang="ru-RU"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Шестиугольник 1"/>
          <p:cNvSpPr/>
          <p:nvPr/>
        </p:nvSpPr>
        <p:spPr>
          <a:xfrm>
            <a:off x="6259690" y="3251200"/>
            <a:ext cx="2449689" cy="2111022"/>
          </a:xfrm>
          <a:prstGeom prst="hexagon">
            <a:avLst/>
          </a:prstGeom>
          <a:solidFill>
            <a:srgbClr val="A3DBFF"/>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3" name="Шестиугольник 2"/>
          <p:cNvSpPr/>
          <p:nvPr/>
        </p:nvSpPr>
        <p:spPr>
          <a:xfrm>
            <a:off x="6259690" y="1117608"/>
            <a:ext cx="2449689" cy="2111022"/>
          </a:xfrm>
          <a:prstGeom prst="hexagon">
            <a:avLst/>
          </a:prstGeom>
          <a:solidFill>
            <a:srgbClr val="A3DBFF"/>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4" name="Шестиугольник 3"/>
          <p:cNvSpPr/>
          <p:nvPr/>
        </p:nvSpPr>
        <p:spPr>
          <a:xfrm>
            <a:off x="4318000" y="4301080"/>
            <a:ext cx="2449689" cy="2111022"/>
          </a:xfrm>
          <a:prstGeom prst="hexagon">
            <a:avLst/>
          </a:prstGeom>
          <a:solidFill>
            <a:srgbClr val="A3DBFF"/>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dirty="0"/>
          </a:p>
        </p:txBody>
      </p:sp>
      <p:sp>
        <p:nvSpPr>
          <p:cNvPr id="5" name="Шестиугольник 4"/>
          <p:cNvSpPr/>
          <p:nvPr/>
        </p:nvSpPr>
        <p:spPr>
          <a:xfrm>
            <a:off x="4318000" y="45158"/>
            <a:ext cx="2449689" cy="2111022"/>
          </a:xfrm>
          <a:prstGeom prst="hexagon">
            <a:avLst/>
          </a:prstGeom>
          <a:solidFill>
            <a:srgbClr val="A3DBFF"/>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scene3d>
              <a:camera prst="orthographicFront"/>
              <a:lightRig rig="threePt" dir="t"/>
            </a:scene3d>
            <a:sp3d extrusionH="57150">
              <a:bevelT w="38100" h="38100"/>
            </a:sp3d>
          </a:bodyPr>
          <a:lstStyle/>
          <a:p>
            <a:pPr algn="ctr"/>
            <a:endParaRPr lang="ru-RU"/>
          </a:p>
        </p:txBody>
      </p:sp>
      <p:sp>
        <p:nvSpPr>
          <p:cNvPr id="6" name="Шестиугольник 5"/>
          <p:cNvSpPr/>
          <p:nvPr/>
        </p:nvSpPr>
        <p:spPr>
          <a:xfrm>
            <a:off x="4318001" y="2201334"/>
            <a:ext cx="2449689" cy="2111022"/>
          </a:xfrm>
          <a:prstGeom prst="hexagon">
            <a:avLst/>
          </a:prstGeom>
          <a:solidFill>
            <a:srgbClr val="A3DBFF"/>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Шестиугольник 6"/>
          <p:cNvSpPr/>
          <p:nvPr/>
        </p:nvSpPr>
        <p:spPr>
          <a:xfrm>
            <a:off x="2376310" y="1117608"/>
            <a:ext cx="2449689" cy="2111022"/>
          </a:xfrm>
          <a:prstGeom prst="hexagon">
            <a:avLst/>
          </a:prstGeom>
          <a:solidFill>
            <a:srgbClr val="A3DBFF"/>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8" name="Шестиугольник 7"/>
          <p:cNvSpPr/>
          <p:nvPr/>
        </p:nvSpPr>
        <p:spPr>
          <a:xfrm>
            <a:off x="2376309" y="3273784"/>
            <a:ext cx="2449689" cy="2111022"/>
          </a:xfrm>
          <a:prstGeom prst="hexagon">
            <a:avLst/>
          </a:prstGeom>
          <a:solidFill>
            <a:srgbClr val="A3DBFF"/>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9" name="TextBox 8"/>
          <p:cNvSpPr txBox="1"/>
          <p:nvPr/>
        </p:nvSpPr>
        <p:spPr>
          <a:xfrm>
            <a:off x="4967473" y="3228630"/>
            <a:ext cx="1282723" cy="1077218"/>
          </a:xfrm>
          <a:prstGeom prst="rect">
            <a:avLst/>
          </a:prstGeom>
          <a:noFill/>
        </p:spPr>
        <p:txBody>
          <a:bodyPr wrap="none" rtlCol="0">
            <a:spAutoFit/>
          </a:bodyPr>
          <a:lstStyle/>
          <a:p>
            <a:pPr algn="ctr"/>
            <a:r>
              <a:rPr lang="ru-RU" sz="1600" b="1" dirty="0" err="1"/>
              <a:t>Полхов</a:t>
            </a:r>
            <a:r>
              <a:rPr lang="ru-RU" sz="1600" b="1" dirty="0"/>
              <a:t>-</a:t>
            </a:r>
            <a:endParaRPr lang="ru-RU" sz="1600" b="1" dirty="0"/>
          </a:p>
          <a:p>
            <a:pPr algn="ctr"/>
            <a:r>
              <a:rPr lang="ru-RU" sz="1600" b="1" dirty="0" err="1"/>
              <a:t>майданские</a:t>
            </a:r>
            <a:endParaRPr lang="ru-RU" sz="1600" b="1" dirty="0"/>
          </a:p>
          <a:p>
            <a:pPr algn="ctr"/>
            <a:r>
              <a:rPr lang="ru-RU" sz="1600" b="1" dirty="0"/>
              <a:t>игрушки</a:t>
            </a:r>
            <a:endParaRPr lang="ru-RU" sz="1600" b="1" dirty="0"/>
          </a:p>
          <a:p>
            <a:pPr algn="ctr"/>
            <a:r>
              <a:rPr lang="ru-RU" sz="1600" b="1" dirty="0"/>
              <a:t>(</a:t>
            </a:r>
            <a:r>
              <a:rPr lang="ru-RU" sz="1600" b="1" dirty="0" err="1"/>
              <a:t>таратушки</a:t>
            </a:r>
            <a:r>
              <a:rPr lang="ru-RU" sz="1600" b="1" dirty="0"/>
              <a:t>)</a:t>
            </a:r>
            <a:endParaRPr lang="ru-RU" sz="1600" b="1" dirty="0"/>
          </a:p>
        </p:txBody>
      </p:sp>
      <p:pic>
        <p:nvPicPr>
          <p:cNvPr id="11" name="Рисунок 10"/>
          <p:cNvPicPr>
            <a:picLocks noChangeAspect="1"/>
          </p:cNvPicPr>
          <p:nvPr/>
        </p:nvPicPr>
        <p:blipFill>
          <a:blip r:embed="rId1">
            <a:extLst>
              <a:ext uri="{BEBA8EAE-BF5A-486C-A8C5-ECC9F3942E4B}">
                <a14:imgProps xmlns:a14="http://schemas.microsoft.com/office/drawing/2010/main">
                  <a14:imgLayer r:embed="rId2">
                    <a14:imgEffect>
                      <a14:backgroundRemoval t="10000" b="90000" l="10000" r="90000">
                        <a14:foregroundMark x1="25500" y1="29500" x2="27667" y2="82667"/>
                      </a14:backgroundRemoval>
                    </a14:imgEffect>
                  </a14:imgLayer>
                </a14:imgProps>
              </a:ext>
              <a:ext uri="{28A0092B-C50C-407E-A947-70E740481C1C}">
                <a14:useLocalDpi xmlns:a14="http://schemas.microsoft.com/office/drawing/2010/main" val="0"/>
              </a:ext>
            </a:extLst>
          </a:blip>
          <a:stretch>
            <a:fillRect/>
          </a:stretch>
        </p:blipFill>
        <p:spPr>
          <a:xfrm>
            <a:off x="2717800" y="1174038"/>
            <a:ext cx="1766705" cy="1766705"/>
          </a:xfrm>
          <a:prstGeom prst="rect">
            <a:avLst/>
          </a:prstGeom>
        </p:spPr>
      </p:pic>
      <p:pic>
        <p:nvPicPr>
          <p:cNvPr id="13" name="Рисунок 12"/>
          <p:cNvPicPr>
            <a:picLocks noChangeAspect="1"/>
          </p:cNvPicPr>
          <p:nvPr/>
        </p:nvPicPr>
        <p:blipFill>
          <a:blip r:embed="rId3">
            <a:extLst>
              <a:ext uri="{BEBA8EAE-BF5A-486C-A8C5-ECC9F3942E4B}">
                <a14:imgProps xmlns:a14="http://schemas.microsoft.com/office/drawing/2010/main">
                  <a14:imgLayer r:embed="rId4">
                    <a14:imgEffect>
                      <a14:backgroundRemoval t="5142" b="94858" l="10000" r="90000">
                        <a14:foregroundMark x1="44000" y1="6560" x2="52286" y2="4965"/>
                        <a14:foregroundMark x1="52286" y1="4965" x2="59714" y2="5319"/>
                        <a14:foregroundMark x1="59714" y1="5319" x2="69143" y2="9220"/>
                        <a14:foregroundMark x1="32143" y1="50709" x2="29286" y2="69858"/>
                        <a14:foregroundMark x1="29286" y1="69858" x2="31286" y2="79787"/>
                        <a14:foregroundMark x1="31286" y1="79787" x2="34857" y2="87057"/>
                        <a14:foregroundMark x1="34857" y1="87057" x2="44714" y2="93085"/>
                        <a14:foregroundMark x1="44714" y1="93085" x2="54571" y2="95213"/>
                        <a14:foregroundMark x1="54571" y1="95213" x2="60286" y2="94858"/>
                        <a14:foregroundMark x1="60286" y1="94858" x2="66143" y2="90957"/>
                        <a14:foregroundMark x1="66143" y1="90957" x2="66714" y2="90071"/>
                        <a14:foregroundMark x1="59714" y1="94681" x2="41857" y2="94858"/>
                        <a14:foregroundMark x1="41857" y1="94858" x2="37429" y2="91844"/>
                      </a14:backgroundRemoval>
                    </a14:imgEffect>
                  </a14:imgLayer>
                </a14:imgProps>
              </a:ext>
              <a:ext uri="{28A0092B-C50C-407E-A947-70E740481C1C}">
                <a14:useLocalDpi xmlns:a14="http://schemas.microsoft.com/office/drawing/2010/main" val="0"/>
              </a:ext>
            </a:extLst>
          </a:blip>
          <a:stretch>
            <a:fillRect/>
          </a:stretch>
        </p:blipFill>
        <p:spPr>
          <a:xfrm>
            <a:off x="4318000" y="146742"/>
            <a:ext cx="2302873" cy="1855458"/>
          </a:xfrm>
          <a:prstGeom prst="rect">
            <a:avLst/>
          </a:prstGeom>
        </p:spPr>
      </p:pic>
      <p:pic>
        <p:nvPicPr>
          <p:cNvPr id="15" name="Рисунок 14"/>
          <p:cNvPicPr>
            <a:picLocks noChangeAspect="1"/>
          </p:cNvPicPr>
          <p:nvPr/>
        </p:nvPicPr>
        <p:blipFill>
          <a:blip r:embed="rId5">
            <a:extLst>
              <a:ext uri="{BEBA8EAE-BF5A-486C-A8C5-ECC9F3942E4B}">
                <a14:imgProps xmlns:a14="http://schemas.microsoft.com/office/drawing/2010/main">
                  <a14:imgLayer r:embed="rId6">
                    <a14:imgEffect>
                      <a14:backgroundRemoval t="9964" b="91304" l="9918" r="89946">
                        <a14:foregroundMark x1="64130" y1="31250" x2="73641" y2="39674"/>
                        <a14:foregroundMark x1="73641" y1="39674" x2="76630" y2="59239"/>
                        <a14:foregroundMark x1="34647" y1="90670" x2="48234" y2="92029"/>
                        <a14:foregroundMark x1="48234" y1="92029" x2="63859" y2="91304"/>
                        <a14:foregroundMark x1="63859" y1="91304" x2="66576" y2="90580"/>
                      </a14:backgroundRemoval>
                    </a14:imgEffect>
                  </a14:imgLayer>
                </a14:imgProps>
              </a:ext>
              <a:ext uri="{28A0092B-C50C-407E-A947-70E740481C1C}">
                <a14:useLocalDpi xmlns:a14="http://schemas.microsoft.com/office/drawing/2010/main" val="0"/>
              </a:ext>
            </a:extLst>
          </a:blip>
          <a:stretch>
            <a:fillRect/>
          </a:stretch>
        </p:blipFill>
        <p:spPr>
          <a:xfrm>
            <a:off x="6825788" y="1020688"/>
            <a:ext cx="1308683" cy="1963024"/>
          </a:xfrm>
          <a:prstGeom prst="rect">
            <a:avLst/>
          </a:prstGeom>
        </p:spPr>
      </p:pic>
      <p:pic>
        <p:nvPicPr>
          <p:cNvPr id="17" name="Рисунок 16"/>
          <p:cNvPicPr>
            <a:picLocks noChangeAspect="1"/>
          </p:cNvPicPr>
          <p:nvPr/>
        </p:nvPicPr>
        <p:blipFill>
          <a:blip r:embed="rId7">
            <a:extLst>
              <a:ext uri="{BEBA8EAE-BF5A-486C-A8C5-ECC9F3942E4B}">
                <a14:imgProps xmlns:a14="http://schemas.microsoft.com/office/drawing/2010/main">
                  <a14:imgLayer r:embed="rId8">
                    <a14:imgEffect>
                      <a14:backgroundRemoval t="3467" b="96045" l="9961" r="89893">
                        <a14:foregroundMark x1="43262" y1="10693" x2="50537" y2="3467"/>
                        <a14:foregroundMark x1="50537" y1="3467" x2="57080" y2="10693"/>
                        <a14:foregroundMark x1="57080" y1="10693" x2="57080" y2="10693"/>
                        <a14:foregroundMark x1="35205" y1="91016" x2="66455" y2="90039"/>
                        <a14:foregroundMark x1="45898" y1="95947" x2="55127" y2="96045"/>
                        <a14:foregroundMark x1="55127" y1="96045" x2="54785" y2="92676"/>
                      </a14:backgroundRemoval>
                    </a14:imgEffect>
                  </a14:imgLayer>
                </a14:imgProps>
              </a:ext>
              <a:ext uri="{28A0092B-C50C-407E-A947-70E740481C1C}">
                <a14:useLocalDpi xmlns:a14="http://schemas.microsoft.com/office/drawing/2010/main" val="0"/>
              </a:ext>
            </a:extLst>
          </a:blip>
          <a:stretch>
            <a:fillRect/>
          </a:stretch>
        </p:blipFill>
        <p:spPr>
          <a:xfrm>
            <a:off x="2667000" y="3403603"/>
            <a:ext cx="1817505" cy="1817505"/>
          </a:xfrm>
          <a:prstGeom prst="rect">
            <a:avLst/>
          </a:prstGeom>
        </p:spPr>
      </p:pic>
      <p:pic>
        <p:nvPicPr>
          <p:cNvPr id="19" name="Рисунок 18"/>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20139" y1="23333" x2="15139" y2="31111"/>
                        <a14:foregroundMark x1="21806" y1="38704" x2="23889" y2="45370"/>
                      </a14:backgroundRemoval>
                    </a14:imgEffect>
                  </a14:imgLayer>
                </a14:imgProps>
              </a:ext>
              <a:ext uri="{28A0092B-C50C-407E-A947-70E740481C1C}">
                <a14:useLocalDpi xmlns:a14="http://schemas.microsoft.com/office/drawing/2010/main" val="0"/>
              </a:ext>
            </a:extLst>
          </a:blip>
          <a:stretch>
            <a:fillRect/>
          </a:stretch>
        </p:blipFill>
        <p:spPr>
          <a:xfrm>
            <a:off x="4226522" y="4367043"/>
            <a:ext cx="2593622" cy="1945217"/>
          </a:xfrm>
          <a:prstGeom prst="rect">
            <a:avLst/>
          </a:prstGeom>
        </p:spPr>
      </p:pic>
      <p:pic>
        <p:nvPicPr>
          <p:cNvPr id="21" name="Рисунок 20"/>
          <p:cNvPicPr>
            <a:picLocks noChangeAspect="1"/>
          </p:cNvPicPr>
          <p:nvPr/>
        </p:nvPicPr>
        <p:blipFill>
          <a:blip r:embed="rId11">
            <a:extLst>
              <a:ext uri="{BEBA8EAE-BF5A-486C-A8C5-ECC9F3942E4B}">
                <a14:imgProps xmlns:a14="http://schemas.microsoft.com/office/drawing/2010/main">
                  <a14:imgLayer r:embed="rId12">
                    <a14:imgEffect>
                      <a14:backgroundRemoval t="9961" b="93262" l="4102" r="97754">
                        <a14:foregroundMark x1="47021" y1="12695" x2="38135" y2="10352"/>
                        <a14:foregroundMark x1="38135" y1="10352" x2="25195" y2="13965"/>
                        <a14:foregroundMark x1="25195" y1="13965" x2="17090" y2="20654"/>
                        <a14:foregroundMark x1="17090" y1="20654" x2="8838" y2="34229"/>
                        <a14:foregroundMark x1="12305" y1="21094" x2="7471" y2="28760"/>
                        <a14:foregroundMark x1="7471" y1="28760" x2="4102" y2="57568"/>
                        <a14:foregroundMark x1="4102" y1="57568" x2="13574" y2="73242"/>
                        <a14:foregroundMark x1="13574" y1="73242" x2="20166" y2="78857"/>
                        <a14:foregroundMark x1="20166" y1="78857" x2="37500" y2="83789"/>
                        <a14:foregroundMark x1="41748" y1="23389" x2="39795" y2="21582"/>
                        <a14:foregroundMark x1="21875" y1="25342" x2="18213" y2="25000"/>
                        <a14:foregroundMark x1="26123" y1="22900" x2="23682" y2="25000"/>
                        <a14:foregroundMark x1="13477" y1="42969" x2="11963" y2="61963"/>
                        <a14:foregroundMark x1="11963" y1="61963" x2="12451" y2="63037"/>
                        <a14:foregroundMark x1="46045" y1="36865" x2="46045" y2="39160"/>
                        <a14:foregroundMark x1="58545" y1="17920" x2="57422" y2="23877"/>
                        <a14:foregroundMark x1="73682" y1="12500" x2="84570" y2="17578"/>
                        <a14:foregroundMark x1="84570" y1="17578" x2="95264" y2="34229"/>
                        <a14:foregroundMark x1="95264" y1="34229" x2="97754" y2="50195"/>
                        <a14:foregroundMark x1="97754" y1="50195" x2="94629" y2="60889"/>
                        <a14:foregroundMark x1="46191" y1="84961" x2="53516" y2="90576"/>
                        <a14:foregroundMark x1="53516" y1="90576" x2="66748" y2="93848"/>
                        <a14:foregroundMark x1="66748" y1="93848" x2="74854" y2="93262"/>
                        <a14:foregroundMark x1="74854" y1="93262" x2="77832" y2="90723"/>
                        <a14:foregroundMark x1="85547" y1="16797" x2="76953" y2="11572"/>
                        <a14:foregroundMark x1="76953" y1="11572" x2="70068" y2="10693"/>
                      </a14:backgroundRemoval>
                    </a14:imgEffect>
                  </a14:imgLayer>
                </a14:imgProps>
              </a:ext>
              <a:ext uri="{28A0092B-C50C-407E-A947-70E740481C1C}">
                <a14:useLocalDpi xmlns:a14="http://schemas.microsoft.com/office/drawing/2010/main" val="0"/>
              </a:ext>
            </a:extLst>
          </a:blip>
          <a:stretch>
            <a:fillRect/>
          </a:stretch>
        </p:blipFill>
        <p:spPr>
          <a:xfrm>
            <a:off x="6579681" y="3417853"/>
            <a:ext cx="1766453" cy="1766453"/>
          </a:xfrm>
          <a:prstGeom prst="rect">
            <a:avLst/>
          </a:prstGeom>
        </p:spPr>
      </p:pic>
      <p:pic>
        <p:nvPicPr>
          <p:cNvPr id="23" name="Рисунок 22"/>
          <p:cNvPicPr>
            <a:picLocks noChangeAspect="1"/>
          </p:cNvPicPr>
          <p:nvPr/>
        </p:nvPicPr>
        <p:blipFill>
          <a:blip r:embed="rId13">
            <a:extLst>
              <a:ext uri="{28A0092B-C50C-407E-A947-70E740481C1C}">
                <a14:useLocalDpi xmlns:a14="http://schemas.microsoft.com/office/drawing/2010/main" val="0"/>
              </a:ext>
            </a:extLst>
          </a:blip>
          <a:srcRect l="22963" t="14906" r="23241" b="7820"/>
          <a:stretch>
            <a:fillRect/>
          </a:stretch>
        </p:blipFill>
        <p:spPr>
          <a:xfrm>
            <a:off x="5125735" y="2244525"/>
            <a:ext cx="978970" cy="105464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Шестиугольник 1"/>
          <p:cNvSpPr/>
          <p:nvPr/>
        </p:nvSpPr>
        <p:spPr>
          <a:xfrm>
            <a:off x="6259690" y="3251200"/>
            <a:ext cx="2449689" cy="2111022"/>
          </a:xfrm>
          <a:prstGeom prst="hexagon">
            <a:avLst/>
          </a:prstGeom>
          <a:solidFill>
            <a:srgbClr val="AAE571"/>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3" name="Шестиугольник 2"/>
          <p:cNvSpPr/>
          <p:nvPr/>
        </p:nvSpPr>
        <p:spPr>
          <a:xfrm>
            <a:off x="6259690" y="1117608"/>
            <a:ext cx="2449689" cy="2111022"/>
          </a:xfrm>
          <a:prstGeom prst="hexagon">
            <a:avLst/>
          </a:prstGeom>
          <a:solidFill>
            <a:srgbClr val="AAE571"/>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4" name="Шестиугольник 3"/>
          <p:cNvSpPr/>
          <p:nvPr/>
        </p:nvSpPr>
        <p:spPr>
          <a:xfrm>
            <a:off x="4318000" y="4301080"/>
            <a:ext cx="2449689" cy="2111022"/>
          </a:xfrm>
          <a:prstGeom prst="hexagon">
            <a:avLst/>
          </a:prstGeom>
          <a:solidFill>
            <a:srgbClr val="AAE571"/>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dirty="0"/>
          </a:p>
        </p:txBody>
      </p:sp>
      <p:sp>
        <p:nvSpPr>
          <p:cNvPr id="5" name="Шестиугольник 4"/>
          <p:cNvSpPr/>
          <p:nvPr/>
        </p:nvSpPr>
        <p:spPr>
          <a:xfrm>
            <a:off x="4318000" y="45158"/>
            <a:ext cx="2449689" cy="2111022"/>
          </a:xfrm>
          <a:prstGeom prst="hexagon">
            <a:avLst/>
          </a:prstGeom>
          <a:solidFill>
            <a:srgbClr val="AAE571"/>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scene3d>
              <a:camera prst="orthographicFront"/>
              <a:lightRig rig="threePt" dir="t"/>
            </a:scene3d>
            <a:sp3d extrusionH="57150">
              <a:bevelT w="38100" h="38100"/>
            </a:sp3d>
          </a:bodyPr>
          <a:lstStyle/>
          <a:p>
            <a:pPr algn="ctr"/>
            <a:endParaRPr lang="ru-RU"/>
          </a:p>
        </p:txBody>
      </p:sp>
      <p:sp>
        <p:nvSpPr>
          <p:cNvPr id="6" name="Шестиугольник 5"/>
          <p:cNvSpPr/>
          <p:nvPr/>
        </p:nvSpPr>
        <p:spPr>
          <a:xfrm>
            <a:off x="4317999" y="2201355"/>
            <a:ext cx="2449689" cy="2111022"/>
          </a:xfrm>
          <a:prstGeom prst="hexagon">
            <a:avLst/>
          </a:prstGeom>
          <a:solidFill>
            <a:srgbClr val="AAE571"/>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Шестиугольник 6"/>
          <p:cNvSpPr/>
          <p:nvPr/>
        </p:nvSpPr>
        <p:spPr>
          <a:xfrm>
            <a:off x="2376310" y="1117608"/>
            <a:ext cx="2449689" cy="2111022"/>
          </a:xfrm>
          <a:prstGeom prst="hexagon">
            <a:avLst/>
          </a:prstGeom>
          <a:solidFill>
            <a:srgbClr val="AAE571"/>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8" name="Шестиугольник 7"/>
          <p:cNvSpPr/>
          <p:nvPr/>
        </p:nvSpPr>
        <p:spPr>
          <a:xfrm>
            <a:off x="2376309" y="3273784"/>
            <a:ext cx="2449689" cy="2111022"/>
          </a:xfrm>
          <a:prstGeom prst="hexagon">
            <a:avLst/>
          </a:prstGeom>
          <a:solidFill>
            <a:srgbClr val="AAE571"/>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pic>
        <p:nvPicPr>
          <p:cNvPr id="10" name="Рисунок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762555" y="2382078"/>
            <a:ext cx="1560576" cy="1103376"/>
          </a:xfrm>
          <a:prstGeom prst="rect">
            <a:avLst/>
          </a:prstGeom>
        </p:spPr>
      </p:pic>
      <p:sp>
        <p:nvSpPr>
          <p:cNvPr id="11" name="TextBox 10"/>
          <p:cNvSpPr txBox="1"/>
          <p:nvPr/>
        </p:nvSpPr>
        <p:spPr>
          <a:xfrm>
            <a:off x="4802531" y="3565820"/>
            <a:ext cx="1417184" cy="646331"/>
          </a:xfrm>
          <a:prstGeom prst="rect">
            <a:avLst/>
          </a:prstGeom>
          <a:noFill/>
        </p:spPr>
        <p:txBody>
          <a:bodyPr wrap="none" rtlCol="0">
            <a:spAutoFit/>
          </a:bodyPr>
          <a:lstStyle/>
          <a:p>
            <a:pPr algn="ctr"/>
            <a:r>
              <a:rPr lang="ru-RU" b="1" dirty="0" err="1"/>
              <a:t>Абашевские</a:t>
            </a:r>
            <a:endParaRPr lang="ru-RU" b="1" dirty="0"/>
          </a:p>
          <a:p>
            <a:pPr algn="ctr"/>
            <a:r>
              <a:rPr lang="ru-RU" b="1" dirty="0"/>
              <a:t> игрушки</a:t>
            </a:r>
            <a:endParaRPr lang="ru-RU" b="1" dirty="0"/>
          </a:p>
        </p:txBody>
      </p:sp>
      <p:pic>
        <p:nvPicPr>
          <p:cNvPr id="13" name="Рисунок 12"/>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10475" y="642149"/>
            <a:ext cx="4032369" cy="3028062"/>
          </a:xfrm>
          <a:prstGeom prst="rect">
            <a:avLst/>
          </a:prstGeom>
        </p:spPr>
      </p:pic>
      <p:pic>
        <p:nvPicPr>
          <p:cNvPr id="15" name="Рисунок 14"/>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36000" y1="33000" x2="28889" y2="73000"/>
                        <a14:foregroundMark x1="28889" y1="73000" x2="26000" y2="80000"/>
                        <a14:foregroundMark x1="38444" y1="73333" x2="37778" y2="77333"/>
                        <a14:foregroundMark x1="41333" y1="85667" x2="39778" y2="88333"/>
                        <a14:foregroundMark x1="17333" y1="83000" x2="16889" y2="84333"/>
                        <a14:foregroundMark x1="26667" y1="89333" x2="24444" y2="88000"/>
                        <a14:foregroundMark x1="17333" y1="85667" x2="14889" y2="84333"/>
                        <a14:backgroundMark x1="68444" y1="20333" x2="64889" y2="82333"/>
                      </a14:backgroundRemoval>
                    </a14:imgEffect>
                  </a14:imgLayer>
                </a14:imgProps>
              </a:ext>
              <a:ext uri="{28A0092B-C50C-407E-A947-70E740481C1C}">
                <a14:useLocalDpi xmlns:a14="http://schemas.microsoft.com/office/drawing/2010/main" val="0"/>
              </a:ext>
            </a:extLst>
          </a:blip>
          <a:srcRect l="13852" r="50000"/>
          <a:stretch>
            <a:fillRect/>
          </a:stretch>
        </p:blipFill>
        <p:spPr>
          <a:xfrm>
            <a:off x="2911315" y="2803175"/>
            <a:ext cx="1294472" cy="2387346"/>
          </a:xfrm>
          <a:prstGeom prst="rect">
            <a:avLst/>
          </a:prstGeom>
        </p:spPr>
      </p:pic>
      <p:pic>
        <p:nvPicPr>
          <p:cNvPr id="17" name="Рисунок 16"/>
          <p:cNvPicPr>
            <a:picLocks noChangeAspect="1"/>
          </p:cNvPicPr>
          <p:nvPr/>
        </p:nvPicPr>
        <p:blipFill>
          <a:blip r:embed="rId6">
            <a:extLst>
              <a:ext uri="{BEBA8EAE-BF5A-486C-A8C5-ECC9F3942E4B}">
                <a14:imgProps xmlns:a14="http://schemas.microsoft.com/office/drawing/2010/main">
                  <a14:imgLayer r:embed="rId7">
                    <a14:imgEffect>
                      <a14:backgroundRemoval t="10000" b="93684" l="9890" r="89953">
                        <a14:foregroundMark x1="38932" y1="90737" x2="56201" y2="93684"/>
                        <a14:foregroundMark x1="56201" y1="93684" x2="62480" y2="89895"/>
                      </a14:backgroundRemoval>
                    </a14:imgEffect>
                  </a14:imgLayer>
                </a14:imgProps>
              </a:ext>
              <a:ext uri="{28A0092B-C50C-407E-A947-70E740481C1C}">
                <a14:useLocalDpi xmlns:a14="http://schemas.microsoft.com/office/drawing/2010/main" val="0"/>
              </a:ext>
            </a:extLst>
          </a:blip>
          <a:stretch>
            <a:fillRect/>
          </a:stretch>
        </p:blipFill>
        <p:spPr>
          <a:xfrm>
            <a:off x="4880048" y="4212151"/>
            <a:ext cx="1309665" cy="1953189"/>
          </a:xfrm>
          <a:prstGeom prst="rect">
            <a:avLst/>
          </a:prstGeom>
        </p:spPr>
      </p:pic>
      <p:pic>
        <p:nvPicPr>
          <p:cNvPr id="19" name="Рисунок 18"/>
          <p:cNvPicPr>
            <a:picLocks noChangeAspect="1"/>
          </p:cNvPicPr>
          <p:nvPr/>
        </p:nvPicPr>
        <p:blipFill>
          <a:blip r:embed="rId8">
            <a:extLst>
              <a:ext uri="{BEBA8EAE-BF5A-486C-A8C5-ECC9F3942E4B}">
                <a14:imgProps xmlns:a14="http://schemas.microsoft.com/office/drawing/2010/main">
                  <a14:imgLayer r:embed="rId9">
                    <a14:imgEffect>
                      <a14:backgroundRemoval t="6143" b="95000" l="10000" r="90000">
                        <a14:foregroundMark x1="45286" y1="11143" x2="47429" y2="6143"/>
                        <a14:foregroundMark x1="38143" y1="90286" x2="38143" y2="92429"/>
                        <a14:foregroundMark x1="49571" y1="90714" x2="50000" y2="95000"/>
                        <a14:backgroundMark x1="22857" y1="92429" x2="29286" y2="85714"/>
                        <a14:backgroundMark x1="56714" y1="92429" x2="56714" y2="92429"/>
                      </a14:backgroundRemoval>
                    </a14:imgEffect>
                  </a14:imgLayer>
                </a14:imgProps>
              </a:ext>
              <a:ext uri="{28A0092B-C50C-407E-A947-70E740481C1C}">
                <a14:useLocalDpi xmlns:a14="http://schemas.microsoft.com/office/drawing/2010/main" val="0"/>
              </a:ext>
            </a:extLst>
          </a:blip>
          <a:stretch>
            <a:fillRect/>
          </a:stretch>
        </p:blipFill>
        <p:spPr>
          <a:xfrm>
            <a:off x="6429022" y="3239927"/>
            <a:ext cx="2111022" cy="2111022"/>
          </a:xfrm>
          <a:prstGeom prst="rect">
            <a:avLst/>
          </a:prstGeom>
        </p:spPr>
      </p:pic>
      <p:pic>
        <p:nvPicPr>
          <p:cNvPr id="21" name="Рисунок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35556" y="1257310"/>
            <a:ext cx="1577505" cy="1842880"/>
          </a:xfrm>
          <a:prstGeom prst="rect">
            <a:avLst/>
          </a:prstGeom>
        </p:spPr>
      </p:pic>
      <p:pic>
        <p:nvPicPr>
          <p:cNvPr id="23" name="Рисунок 22"/>
          <p:cNvPicPr>
            <a:picLocks noChangeAspect="1"/>
          </p:cNvPicPr>
          <p:nvPr/>
        </p:nvPicPr>
        <p:blipFill>
          <a:blip r:embed="rId11">
            <a:extLst>
              <a:ext uri="{BEBA8EAE-BF5A-486C-A8C5-ECC9F3942E4B}">
                <a14:imgProps xmlns:a14="http://schemas.microsoft.com/office/drawing/2010/main">
                  <a14:imgLayer r:embed="rId12">
                    <a14:imgEffect>
                      <a14:backgroundRemoval t="10000" b="90000" l="3514" r="31627">
                        <a14:foregroundMark x1="22656" y1="9893" x2="25156" y2="10695"/>
                        <a14:foregroundMark x1="18906" y1="87701" x2="17813" y2="87701"/>
                      </a14:backgroundRemoval>
                    </a14:imgEffect>
                  </a14:imgLayer>
                </a14:imgProps>
              </a:ext>
              <a:ext uri="{28A0092B-C50C-407E-A947-70E740481C1C}">
                <a14:useLocalDpi xmlns:a14="http://schemas.microsoft.com/office/drawing/2010/main" val="0"/>
              </a:ext>
            </a:extLst>
          </a:blip>
          <a:srcRect r="64859"/>
          <a:stretch>
            <a:fillRect/>
          </a:stretch>
        </p:blipFill>
        <p:spPr>
          <a:xfrm>
            <a:off x="4762555" y="8795"/>
            <a:ext cx="1332054" cy="221514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Шестиугольник 1"/>
          <p:cNvSpPr/>
          <p:nvPr/>
        </p:nvSpPr>
        <p:spPr>
          <a:xfrm>
            <a:off x="6259690" y="3251200"/>
            <a:ext cx="2449689" cy="2111022"/>
          </a:xfrm>
          <a:prstGeom prst="hexagon">
            <a:avLst/>
          </a:prstGeom>
          <a:solidFill>
            <a:schemeClr val="accent4">
              <a:lumMod val="20000"/>
              <a:lumOff val="80000"/>
            </a:schemeClr>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3" name="Шестиугольник 2"/>
          <p:cNvSpPr/>
          <p:nvPr/>
        </p:nvSpPr>
        <p:spPr>
          <a:xfrm>
            <a:off x="6259690" y="1117608"/>
            <a:ext cx="2449689" cy="2111022"/>
          </a:xfrm>
          <a:prstGeom prst="hexagon">
            <a:avLst/>
          </a:prstGeom>
          <a:solidFill>
            <a:schemeClr val="accent4">
              <a:lumMod val="20000"/>
              <a:lumOff val="80000"/>
            </a:schemeClr>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4" name="Шестиугольник 3"/>
          <p:cNvSpPr/>
          <p:nvPr/>
        </p:nvSpPr>
        <p:spPr>
          <a:xfrm>
            <a:off x="4318000" y="4301080"/>
            <a:ext cx="2449689" cy="2111022"/>
          </a:xfrm>
          <a:prstGeom prst="hexagon">
            <a:avLst/>
          </a:prstGeom>
          <a:solidFill>
            <a:schemeClr val="accent4">
              <a:lumMod val="20000"/>
              <a:lumOff val="80000"/>
            </a:schemeClr>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dirty="0"/>
          </a:p>
        </p:txBody>
      </p:sp>
      <p:sp>
        <p:nvSpPr>
          <p:cNvPr id="5" name="Шестиугольник 4"/>
          <p:cNvSpPr/>
          <p:nvPr/>
        </p:nvSpPr>
        <p:spPr>
          <a:xfrm>
            <a:off x="4318000" y="45158"/>
            <a:ext cx="2449689" cy="2111022"/>
          </a:xfrm>
          <a:prstGeom prst="hexagon">
            <a:avLst/>
          </a:prstGeom>
          <a:solidFill>
            <a:schemeClr val="accent4">
              <a:lumMod val="20000"/>
              <a:lumOff val="80000"/>
            </a:schemeClr>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scene3d>
              <a:camera prst="orthographicFront"/>
              <a:lightRig rig="threePt" dir="t"/>
            </a:scene3d>
            <a:sp3d extrusionH="57150">
              <a:bevelT w="38100" h="38100"/>
            </a:sp3d>
          </a:bodyPr>
          <a:lstStyle/>
          <a:p>
            <a:pPr algn="ctr"/>
            <a:endParaRPr lang="ru-RU"/>
          </a:p>
        </p:txBody>
      </p:sp>
      <p:sp>
        <p:nvSpPr>
          <p:cNvPr id="6" name="Шестиугольник 5"/>
          <p:cNvSpPr/>
          <p:nvPr/>
        </p:nvSpPr>
        <p:spPr>
          <a:xfrm>
            <a:off x="4318001" y="2201334"/>
            <a:ext cx="2449689" cy="2111022"/>
          </a:xfrm>
          <a:prstGeom prst="hexagon">
            <a:avLst/>
          </a:prstGeom>
          <a:solidFill>
            <a:schemeClr val="accent4">
              <a:lumMod val="40000"/>
              <a:lumOff val="6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Шестиугольник 6"/>
          <p:cNvSpPr/>
          <p:nvPr/>
        </p:nvSpPr>
        <p:spPr>
          <a:xfrm>
            <a:off x="2387601" y="1151468"/>
            <a:ext cx="2449689" cy="2111022"/>
          </a:xfrm>
          <a:prstGeom prst="hexagon">
            <a:avLst/>
          </a:prstGeom>
          <a:solidFill>
            <a:schemeClr val="accent4">
              <a:lumMod val="20000"/>
              <a:lumOff val="80000"/>
            </a:schemeClr>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8" name="Шестиугольник 7"/>
          <p:cNvSpPr/>
          <p:nvPr/>
        </p:nvSpPr>
        <p:spPr>
          <a:xfrm>
            <a:off x="2376309" y="3285060"/>
            <a:ext cx="2449689" cy="2111022"/>
          </a:xfrm>
          <a:prstGeom prst="hexagon">
            <a:avLst/>
          </a:prstGeom>
          <a:solidFill>
            <a:schemeClr val="accent4">
              <a:lumMod val="20000"/>
              <a:lumOff val="80000"/>
            </a:schemeClr>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pic>
        <p:nvPicPr>
          <p:cNvPr id="10" name="Рисунок 9"/>
          <p:cNvPicPr>
            <a:picLocks noChangeAspect="1"/>
          </p:cNvPicPr>
          <p:nvPr/>
        </p:nvPicPr>
        <p:blipFill>
          <a:blip r:embed="rId1">
            <a:extLst>
              <a:ext uri="{28A0092B-C50C-407E-A947-70E740481C1C}">
                <a14:useLocalDpi xmlns:a14="http://schemas.microsoft.com/office/drawing/2010/main" val="0"/>
              </a:ext>
            </a:extLst>
          </a:blip>
          <a:srcRect l="31666" t="38009" r="31852" b="52361"/>
          <a:stretch>
            <a:fillRect/>
          </a:stretch>
        </p:blipFill>
        <p:spPr>
          <a:xfrm>
            <a:off x="4648199" y="2699905"/>
            <a:ext cx="1789289" cy="472295"/>
          </a:xfrm>
          <a:prstGeom prst="rect">
            <a:avLst/>
          </a:prstGeom>
        </p:spPr>
      </p:pic>
      <p:pic>
        <p:nvPicPr>
          <p:cNvPr id="12" name="Рисунок 11"/>
          <p:cNvPicPr>
            <a:picLocks noChangeAspect="1"/>
          </p:cNvPicPr>
          <p:nvPr/>
        </p:nvPicPr>
        <p:blipFill>
          <a:blip r:embed="rId2">
            <a:extLst>
              <a:ext uri="{BEBA8EAE-BF5A-486C-A8C5-ECC9F3942E4B}">
                <a14:imgProps xmlns:a14="http://schemas.microsoft.com/office/drawing/2010/main">
                  <a14:imgLayer r:embed="rId3">
                    <a14:imgEffect>
                      <a14:backgroundRemoval t="10000" b="90000" l="8667" r="92067">
                        <a14:foregroundMark x1="9333" y1="30800" x2="8733" y2="43600"/>
                        <a14:foregroundMark x1="92067" y1="29900" x2="89133" y2="65200"/>
                        <a14:backgroundMark x1="31067" y1="81200" x2="24533" y2="83600"/>
                        <a14:backgroundMark x1="51200" y1="80600" x2="71600" y2="72300"/>
                        <a14:backgroundMark x1="71600" y1="72300" x2="71733" y2="72300"/>
                      </a14:backgroundRemoval>
                    </a14:imgEffect>
                  </a14:imgLayer>
                </a14:imgProps>
              </a:ext>
              <a:ext uri="{28A0092B-C50C-407E-A947-70E740481C1C}">
                <a14:useLocalDpi xmlns:a14="http://schemas.microsoft.com/office/drawing/2010/main" val="0"/>
              </a:ext>
            </a:extLst>
          </a:blip>
          <a:stretch>
            <a:fillRect/>
          </a:stretch>
        </p:blipFill>
        <p:spPr>
          <a:xfrm>
            <a:off x="2521605" y="1384735"/>
            <a:ext cx="2063078" cy="1375385"/>
          </a:xfrm>
          <a:prstGeom prst="rect">
            <a:avLst/>
          </a:prstGeom>
        </p:spPr>
      </p:pic>
      <p:sp>
        <p:nvSpPr>
          <p:cNvPr id="13" name="TextBox 12"/>
          <p:cNvSpPr txBox="1"/>
          <p:nvPr/>
        </p:nvSpPr>
        <p:spPr>
          <a:xfrm>
            <a:off x="4744611" y="3373967"/>
            <a:ext cx="1596464" cy="646331"/>
          </a:xfrm>
          <a:prstGeom prst="rect">
            <a:avLst/>
          </a:prstGeom>
          <a:noFill/>
        </p:spPr>
        <p:txBody>
          <a:bodyPr wrap="none" rtlCol="0">
            <a:spAutoFit/>
          </a:bodyPr>
          <a:lstStyle/>
          <a:p>
            <a:pPr algn="ctr"/>
            <a:r>
              <a:rPr lang="ru-RU" b="1" dirty="0"/>
              <a:t>Федосеевская</a:t>
            </a:r>
            <a:endParaRPr lang="ru-RU" b="1" dirty="0"/>
          </a:p>
          <a:p>
            <a:pPr algn="ctr"/>
            <a:r>
              <a:rPr lang="ru-RU" b="1" dirty="0"/>
              <a:t>игрушка</a:t>
            </a:r>
            <a:endParaRPr lang="ru-RU" b="1" dirty="0"/>
          </a:p>
        </p:txBody>
      </p:sp>
      <p:pic>
        <p:nvPicPr>
          <p:cNvPr id="15" name="Рисунок 14"/>
          <p:cNvPicPr>
            <a:picLocks noChangeAspect="1"/>
          </p:cNvPicPr>
          <p:nvPr/>
        </p:nvPicPr>
        <p:blipFill>
          <a:blip r:embed="rId4">
            <a:extLst>
              <a:ext uri="{BEBA8EAE-BF5A-486C-A8C5-ECC9F3942E4B}">
                <a14:imgProps xmlns:a14="http://schemas.microsoft.com/office/drawing/2010/main">
                  <a14:imgLayer r:embed="rId5">
                    <a14:imgEffect>
                      <a14:backgroundRemoval t="9946" b="99864" l="1500" r="90000">
                        <a14:foregroundMark x1="10667" y1="47411" x2="4500" y2="57766"/>
                        <a14:foregroundMark x1="4500" y1="57766" x2="1583" y2="67439"/>
                        <a14:foregroundMark x1="17667" y1="82289" x2="35917" y2="91689"/>
                        <a14:foregroundMark x1="35917" y1="91689" x2="41000" y2="91144"/>
                        <a14:foregroundMark x1="41000" y1="91144" x2="43583" y2="91417"/>
                        <a14:foregroundMark x1="26417" y1="98093" x2="21583" y2="98229"/>
                        <a14:foregroundMark x1="69667" y1="99728" x2="64000" y2="99864"/>
                      </a14:backgroundRemoval>
                    </a14:imgEffect>
                  </a14:imgLayer>
                </a14:imgProps>
              </a:ext>
              <a:ext uri="{28A0092B-C50C-407E-A947-70E740481C1C}">
                <a14:useLocalDpi xmlns:a14="http://schemas.microsoft.com/office/drawing/2010/main" val="0"/>
              </a:ext>
            </a:extLst>
          </a:blip>
          <a:stretch>
            <a:fillRect/>
          </a:stretch>
        </p:blipFill>
        <p:spPr>
          <a:xfrm>
            <a:off x="4584683" y="287996"/>
            <a:ext cx="2063079" cy="1261917"/>
          </a:xfrm>
          <a:prstGeom prst="rect">
            <a:avLst/>
          </a:prstGeom>
        </p:spPr>
      </p:pic>
      <p:pic>
        <p:nvPicPr>
          <p:cNvPr id="17" name="Рисунок 16"/>
          <p:cNvPicPr>
            <a:picLocks noChangeAspect="1"/>
          </p:cNvPicPr>
          <p:nvPr/>
        </p:nvPicPr>
        <p:blipFill>
          <a:blip r:embed="rId6">
            <a:extLst>
              <a:ext uri="{BEBA8EAE-BF5A-486C-A8C5-ECC9F3942E4B}">
                <a14:imgProps xmlns:a14="http://schemas.microsoft.com/office/drawing/2010/main">
                  <a14:imgLayer r:embed="rId7">
                    <a14:imgEffect>
                      <a14:backgroundRemoval t="9767" b="89888" l="1000" r="98000">
                        <a14:foregroundMark x1="5667" y1="23509" x2="7067" y2="32411"/>
                        <a14:foregroundMark x1="7067" y1="32411" x2="1733" y2="39844"/>
                        <a14:foregroundMark x1="6733" y1="42005" x2="11000" y2="38980"/>
                        <a14:foregroundMark x1="6467" y1="31461" x2="1000" y2="38548"/>
                        <a14:foregroundMark x1="91667" y1="38807" x2="93733" y2="47105"/>
                        <a14:foregroundMark x1="93733" y1="47105" x2="93200" y2="56958"/>
                        <a14:foregroundMark x1="93200" y1="56958" x2="91133" y2="63354"/>
                        <a14:foregroundMark x1="97333" y1="44771" x2="98000" y2="51858"/>
                        <a14:foregroundMark x1="98000" y1="51858" x2="96867" y2="54451"/>
                        <a14:backgroundMark x1="27667" y1="55315" x2="27400" y2="60933"/>
                        <a14:backgroundMark x1="33400" y1="55834" x2="34000" y2="63008"/>
                        <a14:backgroundMark x1="49333" y1="55143" x2="49267" y2="61193"/>
                        <a14:backgroundMark x1="55067" y1="55143" x2="56733" y2="63008"/>
                        <a14:backgroundMark x1="56733" y1="63008" x2="56733" y2="63872"/>
                        <a14:backgroundMark x1="42733" y1="89715" x2="38800" y2="84529"/>
                        <a14:backgroundMark x1="38800" y1="84529" x2="32533" y2="81504"/>
                        <a14:backgroundMark x1="32533" y1="81504" x2="30067" y2="81504"/>
                        <a14:backgroundMark x1="59800" y1="83146" x2="68867" y2="74589"/>
                        <a14:backgroundMark x1="68867" y1="74589" x2="74400" y2="72602"/>
                        <a14:backgroundMark x1="74400" y1="72602" x2="75800" y2="71478"/>
                      </a14:backgroundRemoval>
                    </a14:imgEffect>
                  </a14:imgLayer>
                </a14:imgProps>
              </a:ext>
              <a:ext uri="{28A0092B-C50C-407E-A947-70E740481C1C}">
                <a14:useLocalDpi xmlns:a14="http://schemas.microsoft.com/office/drawing/2010/main" val="0"/>
              </a:ext>
            </a:extLst>
          </a:blip>
          <a:stretch>
            <a:fillRect/>
          </a:stretch>
        </p:blipFill>
        <p:spPr>
          <a:xfrm>
            <a:off x="2622163" y="3550526"/>
            <a:ext cx="1916838" cy="1478521"/>
          </a:xfrm>
          <a:prstGeom prst="rect">
            <a:avLst/>
          </a:prstGeom>
        </p:spPr>
      </p:pic>
      <p:pic>
        <p:nvPicPr>
          <p:cNvPr id="19" name="Рисунок 18"/>
          <p:cNvPicPr>
            <a:picLocks noChangeAspect="1"/>
          </p:cNvPicPr>
          <p:nvPr/>
        </p:nvPicPr>
        <p:blipFill>
          <a:blip r:embed="rId8">
            <a:extLst>
              <a:ext uri="{BEBA8EAE-BF5A-486C-A8C5-ECC9F3942E4B}">
                <a14:imgProps xmlns:a14="http://schemas.microsoft.com/office/drawing/2010/main">
                  <a14:imgLayer r:embed="rId9">
                    <a14:imgEffect>
                      <a14:backgroundRemoval t="10000" b="93286" l="8955" r="89884">
                        <a14:foregroundMark x1="9287" y1="77000" x2="9121" y2="85143"/>
                        <a14:foregroundMark x1="9121" y1="85143" x2="12438" y2="83429"/>
                        <a14:foregroundMark x1="69652" y1="90571" x2="60531" y2="93286"/>
                        <a14:foregroundMark x1="60531" y1="93286" x2="59038" y2="89857"/>
                        <a14:foregroundMark x1="89884" y1="79000" x2="89718" y2="88571"/>
                        <a14:foregroundMark x1="89718" y1="88571" x2="89386" y2="85714"/>
                      </a14:backgroundRemoval>
                    </a14:imgEffect>
                  </a14:imgLayer>
                </a14:imgProps>
              </a:ext>
              <a:ext uri="{28A0092B-C50C-407E-A947-70E740481C1C}">
                <a14:useLocalDpi xmlns:a14="http://schemas.microsoft.com/office/drawing/2010/main" val="0"/>
              </a:ext>
            </a:extLst>
          </a:blip>
          <a:stretch>
            <a:fillRect/>
          </a:stretch>
        </p:blipFill>
        <p:spPr>
          <a:xfrm>
            <a:off x="4548456" y="4104851"/>
            <a:ext cx="1922779" cy="2232082"/>
          </a:xfrm>
          <a:prstGeom prst="rect">
            <a:avLst/>
          </a:prstGeom>
        </p:spPr>
      </p:pic>
      <p:pic>
        <p:nvPicPr>
          <p:cNvPr id="21" name="Рисунок 20"/>
          <p:cNvPicPr>
            <a:picLocks noChangeAspect="1"/>
          </p:cNvPicPr>
          <p:nvPr/>
        </p:nvPicPr>
        <p:blipFill>
          <a:blip r:embed="rId10">
            <a:extLst>
              <a:ext uri="{BEBA8EAE-BF5A-486C-A8C5-ECC9F3942E4B}">
                <a14:imgProps xmlns:a14="http://schemas.microsoft.com/office/drawing/2010/main">
                  <a14:imgLayer r:embed="rId11">
                    <a14:imgEffect>
                      <a14:backgroundRemoval t="9845" b="89767" l="7364" r="93455">
                        <a14:foregroundMark x1="9182" y1="46244" x2="7364" y2="56477"/>
                        <a14:foregroundMark x1="7364" y1="56477" x2="9000" y2="63990"/>
                        <a14:foregroundMark x1="91273" y1="21114" x2="90909" y2="23575"/>
                        <a14:foregroundMark x1="91455" y1="32642" x2="93455" y2="34456"/>
                        <a14:backgroundMark x1="31091" y1="86269" x2="41091" y2="78886"/>
                        <a14:backgroundMark x1="41091" y1="78886" x2="57636" y2="81865"/>
                        <a14:backgroundMark x1="57636" y1="81865" x2="61182" y2="86140"/>
                      </a14:backgroundRemoval>
                    </a14:imgEffect>
                  </a14:imgLayer>
                </a14:imgProps>
              </a:ext>
              <a:ext uri="{28A0092B-C50C-407E-A947-70E740481C1C}">
                <a14:useLocalDpi xmlns:a14="http://schemas.microsoft.com/office/drawing/2010/main" val="0"/>
              </a:ext>
            </a:extLst>
          </a:blip>
          <a:stretch>
            <a:fillRect/>
          </a:stretch>
        </p:blipFill>
        <p:spPr>
          <a:xfrm>
            <a:off x="6381078" y="1397453"/>
            <a:ext cx="2162175" cy="1517454"/>
          </a:xfrm>
          <a:prstGeom prst="rect">
            <a:avLst/>
          </a:prstGeom>
        </p:spPr>
      </p:pic>
      <p:pic>
        <p:nvPicPr>
          <p:cNvPr id="23" name="Рисунок 22"/>
          <p:cNvPicPr>
            <a:picLocks noChangeAspect="1"/>
          </p:cNvPicPr>
          <p:nvPr/>
        </p:nvPicPr>
        <p:blipFill>
          <a:blip r:embed="rId12">
            <a:extLst>
              <a:ext uri="{BEBA8EAE-BF5A-486C-A8C5-ECC9F3942E4B}">
                <a14:imgProps xmlns:a14="http://schemas.microsoft.com/office/drawing/2010/main">
                  <a14:imgLayer r:embed="rId13">
                    <a14:imgEffect>
                      <a14:backgroundRemoval t="4049" b="89879" l="5366" r="95122">
                        <a14:foregroundMark x1="11707" y1="38057" x2="5366" y2="45749"/>
                        <a14:foregroundMark x1="28780" y1="9717" x2="12927" y2="4453"/>
                        <a14:foregroundMark x1="46341" y1="90688" x2="39512" y2="89879"/>
                        <a14:foregroundMark x1="95610" y1="32389" x2="90000" y2="62348"/>
                        <a14:foregroundMark x1="90000" y1="62348" x2="90244" y2="65992"/>
                        <a14:foregroundMark x1="95122" y1="31579" x2="95122" y2="67611"/>
                      </a14:backgroundRemoval>
                    </a14:imgEffect>
                  </a14:imgLayer>
                </a14:imgProps>
              </a:ext>
              <a:ext uri="{28A0092B-C50C-407E-A947-70E740481C1C}">
                <a14:useLocalDpi xmlns:a14="http://schemas.microsoft.com/office/drawing/2010/main" val="0"/>
              </a:ext>
            </a:extLst>
          </a:blip>
          <a:stretch>
            <a:fillRect/>
          </a:stretch>
        </p:blipFill>
        <p:spPr>
          <a:xfrm>
            <a:off x="6495781" y="3730168"/>
            <a:ext cx="1932768" cy="116437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C3FF">
            <a:alpha val="45000"/>
          </a:srgbClr>
        </a:solidFill>
        <a:effectLst/>
      </p:bgPr>
    </p:bg>
    <p:spTree>
      <p:nvGrpSpPr>
        <p:cNvPr id="1" name=""/>
        <p:cNvGrpSpPr/>
        <p:nvPr/>
      </p:nvGrpSpPr>
      <p:grpSpPr>
        <a:xfrm>
          <a:off x="0" y="0"/>
          <a:ext cx="0" cy="0"/>
          <a:chOff x="0" y="0"/>
          <a:chExt cx="0" cy="0"/>
        </a:xfrm>
      </p:grpSpPr>
      <p:cxnSp>
        <p:nvCxnSpPr>
          <p:cNvPr id="8" name="Прямая соединительная линия 7"/>
          <p:cNvCxnSpPr/>
          <p:nvPr/>
        </p:nvCxnSpPr>
        <p:spPr>
          <a:xfrm>
            <a:off x="151765" y="-71755"/>
            <a:ext cx="0" cy="685800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313305" y="-124460"/>
            <a:ext cx="9890760" cy="407035"/>
          </a:xfrm>
          <a:prstGeom prst="rect">
            <a:avLst/>
          </a:prstGeom>
          <a:noFill/>
        </p:spPr>
        <p:txBody>
          <a:bodyPr wrap="square">
            <a:noAutofit/>
          </a:bodyPr>
          <a:lstStyle/>
          <a:p>
            <a:pPr algn="ctr"/>
            <a:r>
              <a:rPr lang="ru-RU"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Богородская игрушка</a:t>
            </a:r>
            <a:endParaRPr lang="ru-RU" sz="2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2" name="TextBox 11"/>
          <p:cNvSpPr txBox="1"/>
          <p:nvPr/>
        </p:nvSpPr>
        <p:spPr>
          <a:xfrm>
            <a:off x="3673475" y="283210"/>
            <a:ext cx="5674995" cy="6393180"/>
          </a:xfrm>
          <a:prstGeom prst="rect">
            <a:avLst/>
          </a:prstGeom>
          <a:noFill/>
        </p:spPr>
        <p:txBody>
          <a:bodyPr wrap="square">
            <a:noAutofit/>
          </a:bodyPr>
          <a:lstStyle/>
          <a:p>
            <a:r>
              <a:rPr lang="ru-RU" sz="1300" b="0" i="0" dirty="0">
                <a:solidFill>
                  <a:srgbClr val="000000"/>
                </a:solidFill>
                <a:effectLst/>
                <a:latin typeface="Calibri" panose="020F0502020204030204" pitchFamily="34" charset="0"/>
                <a:cs typeface="Calibri" panose="020F0502020204030204" pitchFamily="34" charset="0"/>
              </a:rPr>
              <a:t>«Богородская игрушка» обязана своим рождением селу Богородское, расположенному ныне в Сергиево-Посадском районе Московской области. Есть два интересных предания, которые рассказывают о </a:t>
            </a:r>
            <a:r>
              <a:rPr lang="ru-RU" sz="1300" b="0" i="0" dirty="0" err="1">
                <a:solidFill>
                  <a:srgbClr val="000000"/>
                </a:solidFill>
                <a:effectLst/>
                <a:latin typeface="Calibri" panose="020F0502020204030204" pitchFamily="34" charset="0"/>
                <a:cs typeface="Calibri" panose="020F0502020204030204" pitchFamily="34" charset="0"/>
              </a:rPr>
              <a:t>том,как</a:t>
            </a:r>
            <a:r>
              <a:rPr lang="ru-RU" sz="1300" b="0" i="0" dirty="0">
                <a:solidFill>
                  <a:srgbClr val="000000"/>
                </a:solidFill>
                <a:effectLst/>
                <a:latin typeface="Calibri" panose="020F0502020204030204" pitchFamily="34" charset="0"/>
                <a:cs typeface="Calibri" panose="020F0502020204030204" pitchFamily="34" charset="0"/>
              </a:rPr>
              <a:t> эта игрушка появилась.</a:t>
            </a:r>
            <a:endParaRPr lang="ru-RU" sz="1300" b="0" i="0" dirty="0">
              <a:solidFill>
                <a:srgbClr val="000000"/>
              </a:solidFill>
              <a:effectLst/>
              <a:latin typeface="Calibri" panose="020F0502020204030204" pitchFamily="34" charset="0"/>
              <a:cs typeface="Calibri" panose="020F0502020204030204" pitchFamily="34" charset="0"/>
            </a:endParaRPr>
          </a:p>
          <a:p>
            <a:r>
              <a:rPr lang="ru-RU" sz="1300" b="0" i="0" dirty="0">
                <a:solidFill>
                  <a:srgbClr val="000000"/>
                </a:solidFill>
                <a:effectLst/>
                <a:latin typeface="Calibri" panose="020F0502020204030204" pitchFamily="34" charset="0"/>
                <a:cs typeface="Calibri" panose="020F0502020204030204" pitchFamily="34" charset="0"/>
              </a:rPr>
              <a:t>Первое предание гласит: «Жила в селе Богородском крестьянская семья. Вот задумала мать позабавить ребятишек – вырезала из чурбачка забавную фигурку и назвала ее «</a:t>
            </a:r>
            <a:r>
              <a:rPr lang="ru-RU" sz="1300" b="0" i="0" dirty="0" err="1">
                <a:solidFill>
                  <a:srgbClr val="000000"/>
                </a:solidFill>
                <a:effectLst/>
                <a:latin typeface="Calibri" panose="020F0502020204030204" pitchFamily="34" charset="0"/>
                <a:cs typeface="Calibri" panose="020F0502020204030204" pitchFamily="34" charset="0"/>
              </a:rPr>
              <a:t>аука</a:t>
            </a:r>
            <a:r>
              <a:rPr lang="ru-RU" sz="1300" b="0" i="0" dirty="0">
                <a:solidFill>
                  <a:srgbClr val="000000"/>
                </a:solidFill>
                <a:effectLst/>
                <a:latin typeface="Calibri" panose="020F0502020204030204" pitchFamily="34" charset="0"/>
                <a:cs typeface="Calibri" panose="020F0502020204030204" pitchFamily="34" charset="0"/>
              </a:rPr>
              <a:t>». Ребятишки поиграли с «</a:t>
            </a:r>
            <a:r>
              <a:rPr lang="ru-RU" sz="1300" b="0" i="0" dirty="0" err="1">
                <a:solidFill>
                  <a:srgbClr val="000000"/>
                </a:solidFill>
                <a:effectLst/>
                <a:latin typeface="Calibri" panose="020F0502020204030204" pitchFamily="34" charset="0"/>
                <a:cs typeface="Calibri" panose="020F0502020204030204" pitchFamily="34" charset="0"/>
              </a:rPr>
              <a:t>аукой</a:t>
            </a:r>
            <a:r>
              <a:rPr lang="ru-RU" sz="1300" b="0" i="0" dirty="0">
                <a:solidFill>
                  <a:srgbClr val="000000"/>
                </a:solidFill>
                <a:effectLst/>
                <a:latin typeface="Calibri" panose="020F0502020204030204" pitchFamily="34" charset="0"/>
                <a:cs typeface="Calibri" panose="020F0502020204030204" pitchFamily="34" charset="0"/>
              </a:rPr>
              <a:t>» и забросили ее за печку. Вот поехал муж крестьянки на базар, да и взял с собой «</a:t>
            </a:r>
            <a:r>
              <a:rPr lang="ru-RU" sz="1300" b="0" i="0" dirty="0" err="1">
                <a:solidFill>
                  <a:srgbClr val="000000"/>
                </a:solidFill>
                <a:effectLst/>
                <a:latin typeface="Calibri" panose="020F0502020204030204" pitchFamily="34" charset="0"/>
                <a:cs typeface="Calibri" panose="020F0502020204030204" pitchFamily="34" charset="0"/>
              </a:rPr>
              <a:t>ауку</a:t>
            </a:r>
            <a:r>
              <a:rPr lang="ru-RU" sz="1300" b="0" i="0" dirty="0">
                <a:solidFill>
                  <a:srgbClr val="000000"/>
                </a:solidFill>
                <a:effectLst/>
                <a:latin typeface="Calibri" panose="020F0502020204030204" pitchFamily="34" charset="0"/>
                <a:cs typeface="Calibri" panose="020F0502020204030204" pitchFamily="34" charset="0"/>
              </a:rPr>
              <a:t>» показать торгашам. «</a:t>
            </a:r>
            <a:r>
              <a:rPr lang="ru-RU" sz="1300" b="0" i="0" dirty="0" err="1">
                <a:solidFill>
                  <a:srgbClr val="000000"/>
                </a:solidFill>
                <a:effectLst/>
                <a:latin typeface="Calibri" panose="020F0502020204030204" pitchFamily="34" charset="0"/>
                <a:cs typeface="Calibri" panose="020F0502020204030204" pitchFamily="34" charset="0"/>
              </a:rPr>
              <a:t>Ауку</a:t>
            </a:r>
            <a:r>
              <a:rPr lang="ru-RU" sz="1300" b="0" i="0" dirty="0">
                <a:solidFill>
                  <a:srgbClr val="000000"/>
                </a:solidFill>
                <a:effectLst/>
                <a:latin typeface="Calibri" panose="020F0502020204030204" pitchFamily="34" charset="0"/>
                <a:cs typeface="Calibri" panose="020F0502020204030204" pitchFamily="34" charset="0"/>
              </a:rPr>
              <a:t>» тут же купили и еще игрушек заказали. Говорят, что с тех пор и началась резьба деревянных игрушек и стали они называться «</a:t>
            </a:r>
            <a:r>
              <a:rPr lang="ru-RU" sz="1300" b="0" i="0" dirty="0" err="1">
                <a:solidFill>
                  <a:srgbClr val="000000"/>
                </a:solidFill>
                <a:effectLst/>
                <a:latin typeface="Calibri" panose="020F0502020204030204" pitchFamily="34" charset="0"/>
                <a:cs typeface="Calibri" panose="020F0502020204030204" pitchFamily="34" charset="0"/>
              </a:rPr>
              <a:t>борогодскими</a:t>
            </a:r>
            <a:r>
              <a:rPr lang="ru-RU" sz="1300" b="0" i="0" dirty="0">
                <a:solidFill>
                  <a:srgbClr val="000000"/>
                </a:solidFill>
                <a:effectLst/>
                <a:latin typeface="Calibri" panose="020F0502020204030204" pitchFamily="34" charset="0"/>
                <a:cs typeface="Calibri" panose="020F0502020204030204" pitchFamily="34" charset="0"/>
              </a:rPr>
              <a:t>».</a:t>
            </a:r>
            <a:endParaRPr lang="ru-RU" sz="1300" b="0" i="0" dirty="0">
              <a:solidFill>
                <a:srgbClr val="000000"/>
              </a:solidFill>
              <a:effectLst/>
              <a:latin typeface="Calibri" panose="020F0502020204030204" pitchFamily="34" charset="0"/>
              <a:cs typeface="Calibri" panose="020F0502020204030204" pitchFamily="34" charset="0"/>
            </a:endParaRPr>
          </a:p>
          <a:p>
            <a:r>
              <a:rPr lang="ru-RU" sz="1300" b="0" i="0" dirty="0">
                <a:solidFill>
                  <a:srgbClr val="000000"/>
                </a:solidFill>
                <a:effectLst/>
                <a:latin typeface="Calibri" panose="020F0502020204030204" pitchFamily="34" charset="0"/>
                <a:cs typeface="Calibri" panose="020F0502020204030204" pitchFamily="34" charset="0"/>
              </a:rPr>
              <a:t>Второе предание повествует о том, как житель Сергиева Посада вырезал как-то куклу в девять вершков из липового </a:t>
            </a:r>
            <a:r>
              <a:rPr lang="ru-RU" sz="1300" b="0" i="0" dirty="0" err="1">
                <a:solidFill>
                  <a:srgbClr val="000000"/>
                </a:solidFill>
                <a:effectLst/>
                <a:latin typeface="Calibri" panose="020F0502020204030204" pitchFamily="34" charset="0"/>
                <a:cs typeface="Calibri" panose="020F0502020204030204" pitchFamily="34" charset="0"/>
              </a:rPr>
              <a:t>чурака</a:t>
            </a:r>
            <a:r>
              <a:rPr lang="ru-RU" sz="1300" b="0" i="0" dirty="0">
                <a:solidFill>
                  <a:srgbClr val="000000"/>
                </a:solidFill>
                <a:effectLst/>
                <a:latin typeface="Calibri" panose="020F0502020204030204" pitchFamily="34" charset="0"/>
                <a:cs typeface="Calibri" panose="020F0502020204030204" pitchFamily="34" charset="0"/>
              </a:rPr>
              <a:t>. Пошел к Лавре, где торговал купец Ерофеев, да и продал ему. Купец решил поставить забавную игрушку в лавке, как украшение. Не успел поставить, как игрушку тут же купили, да с выгодой большой для купца. Купец нашел крестьянина, да и заказал ему целую партию таких же игрушек. С тех пор и прославилась богородская игрушка.</a:t>
            </a:r>
            <a:endParaRPr lang="ru-RU" sz="1300" b="0" i="0" dirty="0">
              <a:solidFill>
                <a:srgbClr val="000000"/>
              </a:solidFill>
              <a:effectLst/>
              <a:latin typeface="Calibri" panose="020F0502020204030204" pitchFamily="34" charset="0"/>
              <a:cs typeface="Calibri" panose="020F0502020204030204" pitchFamily="34" charset="0"/>
            </a:endParaRPr>
          </a:p>
          <a:p>
            <a:r>
              <a:rPr lang="ru-RU" sz="1300" b="0" i="0" dirty="0">
                <a:solidFill>
                  <a:srgbClr val="000000"/>
                </a:solidFill>
                <a:effectLst/>
                <a:latin typeface="Calibri" panose="020F0502020204030204" pitchFamily="34" charset="0"/>
                <a:cs typeface="Calibri" panose="020F0502020204030204" pitchFamily="34" charset="0"/>
              </a:rPr>
              <a:t> Богородские игрушки по традиции делают из мягких пород дерева – липы, осины, ольхи, так как с мягким деревом легче работать. Заготовленные бревна липы по специальной технологии просушиваются не менее 4 лет, поэтому заготовка липы представляет собой непрерывный процесс. Просушенные бревна пилят и отправляют на зарубку. Полученные заготовки мастер размечает по лекалу и затем вырезает игрушку специальным богородским ножом. В работе резчика используется и стамеска. Готовые детали игрушки отправляются в цех сборки, а на заключительном этапе их раскрашивают. Игрушки, не подлежащие раскраске, покрывают бесцветным лаком. Своеобразным символом «богородского стиля» является игрушка на движущейся планке «Кузнецы», которой уже более 300 лет. Искусно вырезанные деревянные фигурки мужика и медведя по очереди колотят молотами по наковальне, стоит только подвигать планку, на которой закреплены забавные фигурки.</a:t>
            </a:r>
            <a:endParaRPr lang="ru-RU" sz="1300" dirty="0">
              <a:latin typeface="Calibri" panose="020F0502020204030204" pitchFamily="34" charset="0"/>
              <a:cs typeface="Calibri" panose="020F050202020403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C3FF">
            <a:alpha val="45000"/>
          </a:srgbClr>
        </a:solidFill>
        <a:effectLst/>
      </p:bgPr>
    </p:bg>
    <p:spTree>
      <p:nvGrpSpPr>
        <p:cNvPr id="1" name=""/>
        <p:cNvGrpSpPr/>
        <p:nvPr/>
      </p:nvGrpSpPr>
      <p:grpSpPr>
        <a:xfrm>
          <a:off x="0" y="0"/>
          <a:ext cx="0" cy="0"/>
          <a:chOff x="0" y="0"/>
          <a:chExt cx="0" cy="0"/>
        </a:xfrm>
      </p:grpSpPr>
      <p:cxnSp>
        <p:nvCxnSpPr>
          <p:cNvPr id="8" name="Прямая соединительная линия 7"/>
          <p:cNvCxnSpPr/>
          <p:nvPr/>
        </p:nvCxnSpPr>
        <p:spPr>
          <a:xfrm>
            <a:off x="6096000" y="0"/>
            <a:ext cx="0" cy="685800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Прямоугольник 10"/>
          <p:cNvSpPr/>
          <p:nvPr/>
        </p:nvSpPr>
        <p:spPr>
          <a:xfrm>
            <a:off x="1100344" y="-124178"/>
            <a:ext cx="3387787" cy="523220"/>
          </a:xfrm>
          <a:prstGeom prst="rect">
            <a:avLst/>
          </a:prstGeom>
          <a:noFill/>
        </p:spPr>
        <p:txBody>
          <a:bodyPr wrap="none" lIns="91440" tIns="45720" rIns="91440" bIns="45720">
            <a:spAutoFit/>
          </a:bodyPr>
          <a:lstStyle/>
          <a:p>
            <a:pPr algn="ctr"/>
            <a:r>
              <a:rPr lang="ru-RU"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Городецкая игрушка</a:t>
            </a:r>
            <a:endParaRPr lang="ru-RU" sz="2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3" name="TextBox 12"/>
          <p:cNvSpPr txBox="1"/>
          <p:nvPr/>
        </p:nvSpPr>
        <p:spPr>
          <a:xfrm>
            <a:off x="5902283" y="-110380"/>
            <a:ext cx="6108192" cy="523220"/>
          </a:xfrm>
          <a:prstGeom prst="rect">
            <a:avLst/>
          </a:prstGeom>
          <a:noFill/>
        </p:spPr>
        <p:txBody>
          <a:bodyPr wrap="square">
            <a:spAutoFit/>
          </a:bodyPr>
          <a:lstStyle/>
          <a:p>
            <a:pPr algn="ctr"/>
            <a:r>
              <a:rPr lang="ru-RU"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Матрешка</a:t>
            </a:r>
            <a:endParaRPr lang="ru-RU" sz="2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5" name="TextBox 4"/>
          <p:cNvSpPr txBox="1"/>
          <p:nvPr/>
        </p:nvSpPr>
        <p:spPr>
          <a:xfrm>
            <a:off x="181525" y="369106"/>
            <a:ext cx="5914475" cy="4616648"/>
          </a:xfrm>
          <a:prstGeom prst="rect">
            <a:avLst/>
          </a:prstGeom>
          <a:noFill/>
        </p:spPr>
        <p:txBody>
          <a:bodyPr wrap="square">
            <a:spAutoFit/>
          </a:bodyPr>
          <a:lstStyle/>
          <a:p>
            <a:r>
              <a:rPr lang="ru-RU" sz="1400" b="1" i="0" dirty="0">
                <a:solidFill>
                  <a:srgbClr val="111111"/>
                </a:solidFill>
                <a:effectLst/>
                <a:latin typeface="Calibri" panose="020F0502020204030204" pitchFamily="34" charset="0"/>
                <a:cs typeface="Calibri" panose="020F0502020204030204" pitchFamily="34" charset="0"/>
              </a:rPr>
              <a:t>Городецкая игрушка —</a:t>
            </a:r>
            <a:r>
              <a:rPr lang="ru-RU" sz="1400" i="0" dirty="0">
                <a:solidFill>
                  <a:srgbClr val="111111"/>
                </a:solidFill>
                <a:effectLst/>
                <a:latin typeface="Calibri" panose="020F0502020204030204" pitchFamily="34" charset="0"/>
                <a:cs typeface="Calibri" panose="020F0502020204030204" pitchFamily="34" charset="0"/>
              </a:rPr>
              <a:t> изделия русского народного промысла, возникшего в середине XIX века в Нижегородской губернии. Изначально относилась к плотницкой игрушке: фигурки делали с помощью топора. Позже некоторые виды игрушек (кони-качалки, карусели) собирали из деталей, который вытачивали на токарных станках. Игрушки украшали городецкой росписью. Все же прославила Городец не игрушка, а особенная манера украшать деревянные изделия. Городецкая роспись — это яркие краски, крупные розаны, тонконогие вороные кони, огненно-жаркие петухи с павлинами и множество жанровых сценок из русского быта. Все это многоцветие буйно пылало и на игрушках. Для начала их загрунтовывали — обычно розовым или фиолетовым фуксином, а дно покрывали черным, для этого сажу смешивали с клеем. После этого сверху клеевыми красками наносили подходящий рисунок. Основные элементы прорисовывали более светлой краской. На них уже наносили </a:t>
            </a:r>
            <a:r>
              <a:rPr lang="ru-RU" sz="1400" i="0" dirty="0" err="1">
                <a:solidFill>
                  <a:srgbClr val="111111"/>
                </a:solidFill>
                <a:effectLst/>
                <a:latin typeface="Calibri" panose="020F0502020204030204" pitchFamily="34" charset="0"/>
                <a:cs typeface="Calibri" panose="020F0502020204030204" pitchFamily="34" charset="0"/>
              </a:rPr>
              <a:t>теневку</a:t>
            </a:r>
            <a:r>
              <a:rPr lang="ru-RU" sz="1400" i="0" dirty="0">
                <a:solidFill>
                  <a:srgbClr val="111111"/>
                </a:solidFill>
                <a:effectLst/>
                <a:latin typeface="Calibri" panose="020F0502020204030204" pitchFamily="34" charset="0"/>
                <a:cs typeface="Calibri" panose="020F0502020204030204" pitchFamily="34" charset="0"/>
              </a:rPr>
              <a:t>: более темный оттенок, изображавший детали вроде лепестков или складок одежды. Потом в дело вступала </a:t>
            </a:r>
            <a:r>
              <a:rPr lang="ru-RU" sz="1400" i="0" dirty="0" err="1">
                <a:solidFill>
                  <a:srgbClr val="111111"/>
                </a:solidFill>
                <a:effectLst/>
                <a:latin typeface="Calibri" panose="020F0502020204030204" pitchFamily="34" charset="0"/>
                <a:cs typeface="Calibri" panose="020F0502020204030204" pitchFamily="34" charset="0"/>
              </a:rPr>
              <a:t>разживка</a:t>
            </a:r>
            <a:r>
              <a:rPr lang="ru-RU" sz="1400" i="0" dirty="0">
                <a:solidFill>
                  <a:srgbClr val="111111"/>
                </a:solidFill>
                <a:effectLst/>
                <a:latin typeface="Calibri" panose="020F0502020204030204" pitchFamily="34" charset="0"/>
                <a:cs typeface="Calibri" panose="020F0502020204030204" pitchFamily="34" charset="0"/>
              </a:rPr>
              <a:t> и оживка: черные и белые точки и штрихи. После изделие покрывали вареным маслом. А уже на следующий день игрушку золотили или серебрили, добавляя либо бронзу, либо алюминиевый порошок, разведенные на скипидаре. В этом был не только художественный, но и коммерческий интерес: чем ярче и затейливей выглядела игрушка, тем легче ее было продать. </a:t>
            </a:r>
            <a:endParaRPr lang="ru-RU" sz="1400" dirty="0"/>
          </a:p>
        </p:txBody>
      </p:sp>
      <p:sp>
        <p:nvSpPr>
          <p:cNvPr id="12" name="TextBox 11"/>
          <p:cNvSpPr txBox="1"/>
          <p:nvPr/>
        </p:nvSpPr>
        <p:spPr>
          <a:xfrm>
            <a:off x="6224920" y="292025"/>
            <a:ext cx="5617125" cy="6494085"/>
          </a:xfrm>
          <a:prstGeom prst="rect">
            <a:avLst/>
          </a:prstGeom>
          <a:noFill/>
        </p:spPr>
        <p:txBody>
          <a:bodyPr wrap="square">
            <a:spAutoFit/>
          </a:bodyPr>
          <a:lstStyle/>
          <a:p>
            <a:r>
              <a:rPr lang="ru-RU" sz="1300" b="0" i="0" dirty="0">
                <a:solidFill>
                  <a:srgbClr val="000000"/>
                </a:solidFill>
                <a:effectLst/>
                <a:latin typeface="Calibri" panose="020F0502020204030204" pitchFamily="34" charset="0"/>
                <a:cs typeface="Calibri" panose="020F0502020204030204" pitchFamily="34" charset="0"/>
              </a:rPr>
              <a:t>Хоть матрёшка и завоевала репутацию символа нашей страны, её корни отнюдь не русские. По самой распространённой версии история матрёшки берёт своё начало в Японии.</a:t>
            </a:r>
            <a:endParaRPr lang="ru-RU" sz="1300" b="0" i="0" dirty="0">
              <a:solidFill>
                <a:srgbClr val="000000"/>
              </a:solidFill>
              <a:effectLst/>
              <a:latin typeface="Calibri" panose="020F0502020204030204" pitchFamily="34" charset="0"/>
              <a:cs typeface="Calibri" panose="020F0502020204030204" pitchFamily="34" charset="0"/>
            </a:endParaRPr>
          </a:p>
          <a:p>
            <a:r>
              <a:rPr lang="ru-RU" sz="1300" b="0" i="0" dirty="0">
                <a:solidFill>
                  <a:srgbClr val="000000"/>
                </a:solidFill>
                <a:effectLst/>
                <a:latin typeface="Calibri" panose="020F0502020204030204" pitchFamily="34" charset="0"/>
                <a:cs typeface="Calibri" panose="020F0502020204030204" pitchFamily="34" charset="0"/>
              </a:rPr>
              <a:t>     Первая матрёшка - круглолицая и полненькая веселая девушка в косынке и русском народном платье - появилась на свет отнюдь не в древности, как считают многие. Прообразом для этой куклы послужила фигурка буддийского мудреца </a:t>
            </a:r>
            <a:r>
              <a:rPr lang="ru-RU" sz="1300" b="0" i="0" dirty="0" err="1">
                <a:solidFill>
                  <a:srgbClr val="000000"/>
                </a:solidFill>
                <a:effectLst/>
                <a:latin typeface="Calibri" panose="020F0502020204030204" pitchFamily="34" charset="0"/>
                <a:cs typeface="Calibri" panose="020F0502020204030204" pitchFamily="34" charset="0"/>
              </a:rPr>
              <a:t>Фукурумы</a:t>
            </a:r>
            <a:r>
              <a:rPr lang="ru-RU" sz="1300" b="0" i="0" dirty="0">
                <a:solidFill>
                  <a:srgbClr val="000000"/>
                </a:solidFill>
                <a:effectLst/>
                <a:latin typeface="Calibri" panose="020F0502020204030204" pitchFamily="34" charset="0"/>
                <a:cs typeface="Calibri" panose="020F0502020204030204" pitchFamily="34" charset="0"/>
              </a:rPr>
              <a:t>, привезенная в Абрамцево в конце 19 века с острова Хонсю .</a:t>
            </a:r>
            <a:endParaRPr lang="ru-RU" sz="1300" b="0" i="0" dirty="0">
              <a:solidFill>
                <a:srgbClr val="000000"/>
              </a:solidFill>
              <a:effectLst/>
              <a:latin typeface="Calibri" panose="020F0502020204030204" pitchFamily="34" charset="0"/>
              <a:cs typeface="Calibri" panose="020F0502020204030204" pitchFamily="34" charset="0"/>
            </a:endParaRPr>
          </a:p>
          <a:p>
            <a:r>
              <a:rPr lang="ru-RU" sz="1300" dirty="0">
                <a:latin typeface="Calibri" panose="020F0502020204030204" pitchFamily="34" charset="0"/>
                <a:cs typeface="Calibri" panose="020F0502020204030204" pitchFamily="34" charset="0"/>
              </a:rPr>
              <a:t>В конце 19 века в России наблюдался огромный подъем интереса к русской истории, народному искусству, сказкам, былинам и промыслам. Матрёшка быстро получила широкую известность и заслужила народную любовь. Вскоре после матрёшек, расписанных цветочными орнаментами, появились матрёшки, украшенные живописными сюжетами из сказок и былин. Такие матрёшки "рассказывали" целые истории. Принципы изготовления матрёшки не поменялись за те долгие годы, что существует эта игрушка. Матрёшек делают из хорошо высушенной долговечной древесины липы и </a:t>
            </a:r>
            <a:r>
              <a:rPr lang="ru-RU" sz="1300" dirty="0" err="1">
                <a:latin typeface="Calibri" panose="020F0502020204030204" pitchFamily="34" charset="0"/>
                <a:cs typeface="Calibri" panose="020F0502020204030204" pitchFamily="34" charset="0"/>
              </a:rPr>
              <a:t>березы.Первой</a:t>
            </a:r>
            <a:r>
              <a:rPr lang="ru-RU" sz="1300" dirty="0">
                <a:latin typeface="Calibri" panose="020F0502020204030204" pitchFamily="34" charset="0"/>
                <a:cs typeface="Calibri" panose="020F0502020204030204" pitchFamily="34" charset="0"/>
              </a:rPr>
              <a:t> всегда делается самая маленькая, неразъёмная матрёшка, которая может быть совсем крохотной - с рисовое зерно. Вытачивание матрёшек - тонкое искусство, которому учатся годами; некоторые умельцы-токари выучиваются даже вытачивать матрёшек вслепую! </a:t>
            </a:r>
            <a:endParaRPr lang="ru-RU" sz="1300" dirty="0">
              <a:latin typeface="Calibri" panose="020F0502020204030204" pitchFamily="34" charset="0"/>
              <a:cs typeface="Calibri" panose="020F0502020204030204" pitchFamily="34" charset="0"/>
            </a:endParaRPr>
          </a:p>
          <a:p>
            <a:r>
              <a:rPr lang="ru-RU" sz="1300" dirty="0">
                <a:latin typeface="Calibri" panose="020F0502020204030204" pitchFamily="34" charset="0"/>
                <a:cs typeface="Calibri" panose="020F0502020204030204" pitchFamily="34" charset="0"/>
              </a:rPr>
              <a:t>Перед росписью матрёшек грунтуют, после росписи - лакируют. В девятнадцатом веке для росписи этих игрушек использовали гуашь - теперь же уникальные образы матрешек создаются также с помощью анилиновых красок, темперы, акварели. Но гуашь всё равно остаётся любимой краской художников, расписывающих матрёшек.</a:t>
            </a:r>
            <a:endParaRPr lang="ru-RU" sz="1300" dirty="0">
              <a:latin typeface="Calibri" panose="020F0502020204030204" pitchFamily="34" charset="0"/>
              <a:cs typeface="Calibri" panose="020F0502020204030204" pitchFamily="34" charset="0"/>
            </a:endParaRPr>
          </a:p>
          <a:p>
            <a:r>
              <a:rPr lang="ru-RU" sz="1300" dirty="0">
                <a:latin typeface="Calibri" panose="020F0502020204030204" pitchFamily="34" charset="0"/>
                <a:cs typeface="Calibri" panose="020F0502020204030204" pitchFamily="34" charset="0"/>
              </a:rPr>
              <a:t>     Первым делом разрисовывается лицо игрушки и передник с живописным изображением, и уже потом - сарафан и косынка. С середины двадцатого века матрёшек стали не только расписывать, но и декорировать - перламутровыми пластинками, соломкой, а позже стразами и бисером… Но не было этих украшений у первых матрёшек - и "настоящей", исконно русской матрёшкой и поныне считается деревянная расписная куколка, без инкрустаций и "накладок".</a:t>
            </a:r>
            <a:endParaRPr lang="ru-RU" sz="1300" dirty="0">
              <a:latin typeface="Calibri" panose="020F0502020204030204" pitchFamily="34" charset="0"/>
              <a:cs typeface="Calibri" panose="020F0502020204030204" pitchFamily="34" charset="0"/>
            </a:endParaRPr>
          </a:p>
        </p:txBody>
      </p:sp>
    </p:spTree>
  </p:cSld>
  <p:clrMapOvr>
    <a:masterClrMapping/>
  </p:clrMapOvr>
</p:sld>
</file>

<file path=ppt/theme/theme1.xml><?xml version="1.0" encoding="utf-8"?>
<a:theme xmlns:a="http://schemas.openxmlformats.org/drawingml/2006/main" name="Blue Waves">
  <a:themeElements>
    <a:clrScheme name="Blue Wav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fontScheme name="Blue Waves">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Blue Wav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 Wav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 Wav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Wav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 Wav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 Wav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 Wav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 Wav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 Wav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 Wav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 Wav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 Wav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ue Wav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12577</Words>
  <Application>WPS Presentation</Application>
  <PresentationFormat>Широкоэкранный</PresentationFormat>
  <Paragraphs>109</Paragraphs>
  <Slides>12</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12</vt:i4>
      </vt:variant>
    </vt:vector>
  </HeadingPairs>
  <TitlesOfParts>
    <vt:vector size="26" baseType="lpstr">
      <vt:lpstr>Arial</vt:lpstr>
      <vt:lpstr>SimSun</vt:lpstr>
      <vt:lpstr>Wingdings</vt:lpstr>
      <vt:lpstr>Bahnschrift Condensed</vt:lpstr>
      <vt:lpstr>Palatino Linotype</vt:lpstr>
      <vt:lpstr>Calibri</vt:lpstr>
      <vt:lpstr>Microsoft YaHei</vt:lpstr>
      <vt:lpstr>Arial Unicode MS</vt:lpstr>
      <vt:lpstr>Calibri Light</vt:lpstr>
      <vt:lpstr>仓耳渔阳体 W04</vt:lpstr>
      <vt:lpstr>Mali</vt:lpstr>
      <vt:lpstr>Segoe Print</vt:lpstr>
      <vt:lpstr>Mali SemiBold</vt:lpstr>
      <vt:lpstr>Blue Waves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79217668421</dc:creator>
  <cp:lastModifiedBy>WPS_1769353389</cp:lastModifiedBy>
  <cp:revision>14</cp:revision>
  <dcterms:created xsi:type="dcterms:W3CDTF">2025-04-15T07:44:00Z</dcterms:created>
  <dcterms:modified xsi:type="dcterms:W3CDTF">2026-02-03T18:04:37Z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8F16EBD3F8E946249ACCD5A352843596_12</vt:lpwstr>
  </property>
  <property fmtid="{D5CDD505-2E9C-101B-9397-08002B2CF9AE}" pid="3" name="KSOProductBuildVer">
    <vt:lpwstr>1049-12.2.0.23196</vt:lpwstr>
  </property>
</Properties>
</file>