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4" r:id="rId3"/>
    <p:sldId id="265" r:id="rId5"/>
    <p:sldId id="263" r:id="rId6"/>
    <p:sldId id="262" r:id="rId7"/>
    <p:sldId id="257" r:id="rId8"/>
    <p:sldId id="258" r:id="rId9"/>
    <p:sldId id="259" r:id="rId10"/>
    <p:sldId id="260" r:id="rId11"/>
    <p:sldId id="261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2" y="60"/>
      </p:cViewPr>
      <p:guideLst>
        <p:guide orient="horz" pos="2160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image" Target="../media/image4.png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image" Target="../media/image2.png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image" Target="../media/image3.png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88825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829310" y="1818005"/>
            <a:ext cx="8818880" cy="2743835"/>
          </a:xfrm>
          <a:noFill/>
        </p:spPr>
        <p:txBody>
          <a:bodyPr wrap="square" anchor="t">
            <a:normAutofit/>
          </a:bodyPr>
          <a:lstStyle>
            <a:lvl1pPr algn="l">
              <a:lnSpc>
                <a:spcPct val="100000"/>
              </a:lnSpc>
              <a:defRPr sz="5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>
              <a:latin typeface="+mj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6"/>
            </p:custDataLst>
          </p:nvPr>
        </p:nvSpPr>
        <p:spPr>
          <a:xfrm>
            <a:off x="829310" y="264795"/>
            <a:ext cx="8157210" cy="1386840"/>
          </a:xfrm>
          <a:noFill/>
        </p:spPr>
        <p:txBody>
          <a:bodyPr wrap="square"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>
                <a:latin typeface="+mj-lt"/>
              </a:defRPr>
            </a:lvl2pPr>
            <a:lvl3pPr marL="914400" indent="0" algn="ctr">
              <a:buNone/>
              <a:defRPr sz="18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  <a:lvl6pPr marL="2286000" indent="0" algn="ctr">
              <a:buNone/>
              <a:defRPr sz="1600">
                <a:latin typeface="+mj-lt"/>
              </a:defRPr>
            </a:lvl6pPr>
            <a:lvl7pPr marL="2743200" indent="0" algn="ctr">
              <a:buNone/>
              <a:defRPr sz="1600">
                <a:latin typeface="+mj-lt"/>
              </a:defRPr>
            </a:lvl7pPr>
            <a:lvl8pPr marL="3200400" indent="0" algn="ctr">
              <a:buNone/>
              <a:defRPr sz="1600">
                <a:latin typeface="+mj-lt"/>
              </a:defRPr>
            </a:lvl8pPr>
            <a:lvl9pPr marL="3657600" indent="0" algn="ctr">
              <a:buNone/>
              <a:defRPr sz="1600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subtitle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10"/>
            </p:custDataLst>
          </p:nvPr>
        </p:nvSpPr>
        <p:spPr>
          <a:xfrm>
            <a:off x="829311" y="4738842"/>
            <a:ext cx="6345936" cy="1134746"/>
          </a:xfrm>
          <a:noFill/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wrap="square">
            <a:normAutofit/>
          </a:bodyPr>
          <a:lstStyle>
            <a:lvl1pPr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838200" y="1296000"/>
            <a:ext cx="10514012" cy="576000"/>
          </a:xfrm>
        </p:spPr>
        <p:txBody>
          <a:bodyPr wrap="square" anchor="t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88825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6"/>
            <a:ext cx="12191552" cy="685774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1014984" y="1927041"/>
            <a:ext cx="10158984" cy="1830193"/>
          </a:xfrm>
          <a:noFill/>
        </p:spPr>
        <p:txBody>
          <a:bodyPr wrap="square" anchor="b">
            <a:normAutofit/>
          </a:bodyPr>
          <a:lstStyle>
            <a:lvl1pPr algn="ctr">
              <a:lnSpc>
                <a:spcPct val="100000"/>
              </a:lnSpc>
              <a:defRPr sz="5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1042416" y="3921826"/>
            <a:ext cx="10158984" cy="1106424"/>
          </a:xfrm>
          <a:noFill/>
        </p:spPr>
        <p:txBody>
          <a:bodyPr wrap="square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88825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85714" cy="45841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4956048" y="347472"/>
            <a:ext cx="6345936" cy="1307592"/>
          </a:xfrm>
          <a:noFill/>
        </p:spPr>
        <p:txBody>
          <a:bodyPr wrap="square" anchor="ctr" anchorCtr="0">
            <a:normAutofit/>
          </a:bodyPr>
          <a:lstStyle>
            <a:lvl1pPr algn="r">
              <a:defRPr sz="4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88825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684905" y="4249420"/>
            <a:ext cx="7616825" cy="1513205"/>
          </a:xfrm>
          <a:noFill/>
        </p:spPr>
        <p:txBody>
          <a:bodyPr wrap="square" anchor="t">
            <a:normAutofit/>
          </a:bodyPr>
          <a:lstStyle>
            <a:lvl1pPr algn="r">
              <a:defRPr sz="3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  <p:custDataLst>
              <p:tags r:id="rId9"/>
            </p:custDataLst>
          </p:nvPr>
        </p:nvSpPr>
        <p:spPr>
          <a:xfrm>
            <a:off x="4956048" y="1606677"/>
            <a:ext cx="6345936" cy="2386584"/>
          </a:xfrm>
          <a:noFill/>
        </p:spPr>
        <p:txBody>
          <a:bodyPr wrap="none" anchor="b">
            <a:normAutofit/>
          </a:bodyPr>
          <a:lstStyle>
            <a:lvl1pPr marL="0" indent="0" algn="r">
              <a:buNone/>
              <a:defRPr sz="74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en-US" b="1" dirty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1014984" y="1676400"/>
            <a:ext cx="4824984" cy="45012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>
              <a:defRPr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348984" y="1676400"/>
            <a:ext cx="4824984" cy="45012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>
              <a:defRPr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016508" y="384048"/>
            <a:ext cx="10158984" cy="1143000"/>
          </a:xfrm>
          <a:noFill/>
        </p:spPr>
        <p:txBody>
          <a:bodyPr vert="horz" wrap="square" lIns="0" tIns="0" rIns="0" bIns="0" rtlCol="0" anchor="b">
            <a:normAutofit/>
          </a:bodyPr>
          <a:lstStyle>
            <a:lvl1pPr>
              <a:defRPr lang="en-US" b="1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029651" y="1682612"/>
            <a:ext cx="4803134" cy="511322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1029651" y="2360623"/>
            <a:ext cx="4803134" cy="3840163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>
              <a:defRPr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359216" y="1682612"/>
            <a:ext cx="4826788" cy="511322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6"/>
            </p:custDataLst>
          </p:nvPr>
        </p:nvSpPr>
        <p:spPr>
          <a:xfrm>
            <a:off x="6359216" y="2360623"/>
            <a:ext cx="4826788" cy="3840163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>
              <a:defRPr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838200" y="360000"/>
            <a:ext cx="10515600" cy="581760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>
              <a:defRPr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71.xml"/><Relationship Id="rId24" Type="http://schemas.openxmlformats.org/officeDocument/2006/relationships/tags" Target="../tags/tag70.xml"/><Relationship Id="rId23" Type="http://schemas.openxmlformats.org/officeDocument/2006/relationships/tags" Target="../tags/tag69.xml"/><Relationship Id="rId22" Type="http://schemas.openxmlformats.org/officeDocument/2006/relationships/tags" Target="../tags/tag68.xml"/><Relationship Id="rId21" Type="http://schemas.openxmlformats.org/officeDocument/2006/relationships/tags" Target="../tags/tag67.xml"/><Relationship Id="rId20" Type="http://schemas.openxmlformats.org/officeDocument/2006/relationships/tags" Target="../tags/tag66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5.png"/><Relationship Id="rId18" Type="http://schemas.openxmlformats.org/officeDocument/2006/relationships/tags" Target="../tags/tag65.xml"/><Relationship Id="rId17" Type="http://schemas.openxmlformats.org/officeDocument/2006/relationships/tags" Target="../tags/tag64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2188825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1014984" y="384048"/>
            <a:ext cx="10158984" cy="1143000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1014984" y="1773936"/>
            <a:ext cx="10158984" cy="420624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0" kern="1200">
          <a:solidFill>
            <a:schemeClr val="tx2"/>
          </a:solidFill>
          <a:latin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2"/>
          </a:solidFill>
          <a:latin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tx2"/>
          </a:solidFill>
          <a:latin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2"/>
          </a:solidFill>
          <a:latin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200" b="0" kern="1200">
          <a:solidFill>
            <a:schemeClr val="tx2"/>
          </a:solidFill>
          <a:latin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200" b="0" kern="1200">
          <a:solidFill>
            <a:schemeClr val="tx2"/>
          </a:solidFill>
          <a:latin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79.xml"/><Relationship Id="rId2" Type="http://schemas.openxmlformats.org/officeDocument/2006/relationships/image" Target="../media/image6.jpeg"/><Relationship Id="rId1" Type="http://schemas.openxmlformats.org/officeDocument/2006/relationships/tags" Target="../tags/tag78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2.xml"/><Relationship Id="rId3" Type="http://schemas.openxmlformats.org/officeDocument/2006/relationships/image" Target="../media/image7.jpeg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29310" y="1818005"/>
            <a:ext cx="8818880" cy="2743835"/>
          </a:xfrm>
        </p:spPr>
        <p:txBody>
          <a:bodyPr/>
          <a:lstStyle/>
          <a:p>
            <a:r>
              <a:rPr lang="en-US" dirty="0"/>
              <a:t>Коллекционирование в детском саду</a:t>
            </a:r>
            <a:endParaRPr 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29310" y="264795"/>
            <a:ext cx="8157210" cy="1386840"/>
          </a:xfrm>
        </p:spPr>
        <p:txBody>
          <a:bodyPr/>
          <a:lstStyle/>
          <a:p>
            <a:r>
              <a:rPr lang="ru-RU" altLang="en-US"/>
              <a:t>МДОАУ Црр-д/с 120 « Крепыш»</a:t>
            </a:r>
            <a:endParaRPr lang="ru-RU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829311" y="4738842"/>
            <a:ext cx="6345936" cy="1134746"/>
          </a:xfrm>
        </p:spPr>
        <p:txBody>
          <a:bodyPr/>
          <a:lstStyle/>
          <a:p>
            <a:r>
              <a:rPr lang="ru-RU" altLang="en-US"/>
              <a:t>Герасимова Екатерина Сергеевна</a:t>
            </a:r>
            <a:endParaRPr lang="ru-RU" altLang="en-US"/>
          </a:p>
          <a:p>
            <a:r>
              <a:rPr lang="ru-RU" altLang="en-US"/>
              <a:t>педагог высшей категории</a:t>
            </a:r>
            <a:endParaRPr lang="ru-RU" alt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головок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ru-RU" altLang="en-US"/>
              <a:t>Игра « Русские матрешки» Мемо</a:t>
            </a:r>
            <a:endParaRPr lang="ru-RU" altLang="en-US"/>
          </a:p>
        </p:txBody>
      </p:sp>
      <p:pic>
        <p:nvPicPr>
          <p:cNvPr id="5" name="Замещающее содержимое 4" descr="photo_2026-02-05_19-19-32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14730" y="1774190"/>
            <a:ext cx="4648200" cy="4636770"/>
          </a:xfrm>
          <a:prstGeom prst="rect">
            <a:avLst/>
          </a:prstGeom>
        </p:spPr>
      </p:pic>
      <p:pic>
        <p:nvPicPr>
          <p:cNvPr id="6" name="Изображение 5" descr="photo_2022-11-03_01-48-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5830" y="3439795"/>
            <a:ext cx="2414905" cy="3418205"/>
          </a:xfrm>
          <a:prstGeom prst="rect">
            <a:avLst/>
          </a:prstGeom>
        </p:spPr>
      </p:pic>
      <p:pic>
        <p:nvPicPr>
          <p:cNvPr id="7" name="Изображение 6" descr="photo_2022-11-03_01-48-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5845" y="3439795"/>
            <a:ext cx="4827270" cy="3418205"/>
          </a:xfrm>
          <a:prstGeom prst="rect">
            <a:avLst/>
          </a:prstGeom>
        </p:spPr>
      </p:pic>
      <p:pic>
        <p:nvPicPr>
          <p:cNvPr id="8" name="Изображение 7" descr="photo_2022-11-03_01-48-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5845" y="3439795"/>
            <a:ext cx="4827270" cy="3418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ru-RU" altLang="en-US"/>
              <a:t>« Веселые матрешки»</a:t>
            </a:r>
            <a:endParaRPr lang="ru-RU" altLang="en-US"/>
          </a:p>
        </p:txBody>
      </p:sp>
      <p:pic>
        <p:nvPicPr>
          <p:cNvPr id="4" name="Замещающее содержимое 3" descr="photo_2022-11-03_02-02-52 (2)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14730" y="1774190"/>
            <a:ext cx="3405505" cy="2405380"/>
          </a:xfrm>
          <a:prstGeom prst="rect">
            <a:avLst/>
          </a:prstGeom>
        </p:spPr>
      </p:pic>
      <p:pic>
        <p:nvPicPr>
          <p:cNvPr id="5" name="Изображение 4" descr="photo_2022-11-03_02-02-53 (3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680" y="1774190"/>
            <a:ext cx="3231515" cy="2287905"/>
          </a:xfrm>
          <a:prstGeom prst="rect">
            <a:avLst/>
          </a:prstGeom>
        </p:spPr>
      </p:pic>
      <p:pic>
        <p:nvPicPr>
          <p:cNvPr id="6" name="Изображение 5" descr="photo_2022-11-03_02-02-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4490" y="4179570"/>
            <a:ext cx="3783965" cy="2678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29310" y="1818005"/>
            <a:ext cx="8818880" cy="2743835"/>
          </a:xfrm>
        </p:spPr>
        <p:txBody>
          <a:bodyPr/>
          <a:lstStyle/>
          <a:p>
            <a:r>
              <a:rPr lang="ru-RU" altLang="en-US" dirty="0"/>
              <a:t>Деревянные игрушки в народных промыслах России</a:t>
            </a:r>
            <a:endParaRPr lang="ru-RU" altLang="en-US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956048" y="347472"/>
            <a:ext cx="6345936" cy="1307592"/>
          </a:xfrm>
        </p:spPr>
        <p:txBody>
          <a:bodyPr>
            <a:normAutofit fontScale="90000"/>
          </a:bodyPr>
          <a:lstStyle/>
          <a:p>
            <a:r>
              <a:rPr lang="en-US"/>
              <a:t>Коллекционирование в детском саду</a:t>
            </a:r>
            <a:endParaRPr lang="en-US"/>
          </a:p>
        </p:txBody>
      </p:sp>
      <p:pic>
        <p:nvPicPr>
          <p:cNvPr id="2" name="Изображение 1" descr="photo_2026-02-05_19-26-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820" y="1956435"/>
            <a:ext cx="7884795" cy="44418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29310" y="1818005"/>
            <a:ext cx="8818880" cy="2743835"/>
          </a:xfrm>
        </p:spPr>
        <p:txBody>
          <a:bodyPr/>
          <a:lstStyle/>
          <a:p>
            <a:r>
              <a:rPr lang="en-US" dirty="0"/>
              <a:t>Your title here</a:t>
            </a:r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829311" y="4738842"/>
            <a:ext cx="6345936" cy="1134746"/>
          </a:xfrm>
        </p:spPr>
        <p:txBody>
          <a:bodyPr/>
          <a:lstStyle/>
          <a:p>
            <a:r>
              <a:rPr lang="en-US"/>
              <a:t>Name</a:t>
            </a:r>
            <a:endParaRPr lang="en-US"/>
          </a:p>
        </p:txBody>
      </p:sp>
      <p:pic>
        <p:nvPicPr>
          <p:cNvPr id="2" name="Изображение 1" descr="maxresdefaul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75" y="334010"/>
            <a:ext cx="11752580" cy="60458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 descr="img1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27430" y="457200"/>
            <a:ext cx="10137775" cy="5634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>
                <a:solidFill>
                  <a:srgbClr val="FF0000"/>
                </a:solidFill>
              </a:rPr>
              <a:t>Богородская</a:t>
            </a:r>
            <a:r>
              <a:rPr lang="en-US" altLang="ru-RU">
                <a:solidFill>
                  <a:srgbClr val="FF0000"/>
                </a:solidFill>
              </a:rPr>
              <a:t> </a:t>
            </a:r>
            <a:r>
              <a:rPr lang="en-US" altLang="en-US">
                <a:solidFill>
                  <a:srgbClr val="FF0000"/>
                </a:solidFill>
              </a:rPr>
              <a:t>игрушка</a:t>
            </a:r>
            <a:endParaRPr lang="en-US" altLang="en-US">
              <a:solidFill>
                <a:srgbClr val="FF0000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4495" y="1685925"/>
            <a:ext cx="6657340" cy="4443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29310" y="1426845"/>
            <a:ext cx="8818880" cy="1221740"/>
          </a:xfrm>
        </p:spPr>
        <p:txBody>
          <a:bodyPr>
            <a:normAutofit/>
          </a:bodyPr>
          <a:p>
            <a:r>
              <a:rPr lang="en-US" altLang="en-US" sz="2665"/>
              <a:t>Это</a:t>
            </a:r>
            <a:r>
              <a:rPr lang="en-US" altLang="ru-RU" sz="2665"/>
              <a:t> </a:t>
            </a:r>
            <a:r>
              <a:rPr lang="en-US" altLang="en-US" sz="2665"/>
              <a:t>один</a:t>
            </a:r>
            <a:r>
              <a:rPr lang="en-US" altLang="ru-RU" sz="2665"/>
              <a:t> </a:t>
            </a:r>
            <a:r>
              <a:rPr lang="en-US" altLang="en-US" sz="2665"/>
              <a:t>из</a:t>
            </a:r>
            <a:r>
              <a:rPr lang="en-US" altLang="ru-RU" sz="2665"/>
              <a:t> </a:t>
            </a:r>
            <a:r>
              <a:rPr lang="en-US" altLang="en-US" sz="2665"/>
              <a:t>немногих</a:t>
            </a:r>
            <a:r>
              <a:rPr lang="en-US" altLang="ru-RU" sz="2665"/>
              <a:t> </a:t>
            </a:r>
            <a:r>
              <a:rPr lang="en-US" altLang="en-US" sz="2665"/>
              <a:t>промыслов</a:t>
            </a:r>
            <a:r>
              <a:rPr lang="en-US" altLang="ru-RU" sz="2665"/>
              <a:t>, </a:t>
            </a:r>
            <a:r>
              <a:rPr lang="en-US" altLang="en-US" sz="2665"/>
              <a:t>где</a:t>
            </a:r>
            <a:r>
              <a:rPr lang="en-US" altLang="ru-RU" sz="2665"/>
              <a:t> </a:t>
            </a:r>
            <a:r>
              <a:rPr lang="en-US" altLang="en-US" sz="2665"/>
              <a:t>игрушки</a:t>
            </a:r>
            <a:r>
              <a:rPr lang="en-US" altLang="ru-RU" sz="2665"/>
              <a:t> </a:t>
            </a:r>
            <a:r>
              <a:rPr lang="en-US" altLang="en-US" sz="2665"/>
              <a:t>делают</a:t>
            </a:r>
            <a:r>
              <a:rPr lang="en-US" altLang="ru-RU" sz="2665"/>
              <a:t> </a:t>
            </a:r>
            <a:r>
              <a:rPr lang="en-US" altLang="en-US" sz="2665"/>
              <a:t>не</a:t>
            </a:r>
            <a:r>
              <a:rPr lang="en-US" altLang="ru-RU" sz="2665"/>
              <a:t> </a:t>
            </a:r>
            <a:r>
              <a:rPr lang="en-US" altLang="en-US" sz="2665"/>
              <a:t>из</a:t>
            </a:r>
            <a:r>
              <a:rPr lang="en-US" altLang="ru-RU" sz="2665"/>
              <a:t> </a:t>
            </a:r>
            <a:r>
              <a:rPr lang="en-US" altLang="en-US" sz="2665"/>
              <a:t>глины</a:t>
            </a:r>
            <a:r>
              <a:rPr lang="en-US" altLang="ru-RU" sz="2665"/>
              <a:t>, </a:t>
            </a:r>
            <a:r>
              <a:rPr lang="en-US" altLang="en-US" sz="2665"/>
              <a:t>а</a:t>
            </a:r>
            <a:r>
              <a:rPr lang="en-US" altLang="ru-RU" sz="2665"/>
              <a:t> </a:t>
            </a:r>
            <a:r>
              <a:rPr lang="en-US" altLang="en-US" sz="2665"/>
              <a:t>из</a:t>
            </a:r>
            <a:r>
              <a:rPr lang="en-US" altLang="ru-RU" sz="2665"/>
              <a:t> </a:t>
            </a:r>
            <a:r>
              <a:rPr lang="en-US" altLang="en-US" sz="2665"/>
              <a:t>дерева</a:t>
            </a:r>
            <a:r>
              <a:rPr lang="en-US" altLang="ru-RU" sz="2665"/>
              <a:t>. </a:t>
            </a:r>
            <a:endParaRPr lang="en-US" altLang="ru-RU" sz="2665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91770" y="471170"/>
            <a:ext cx="8040370" cy="1347470"/>
          </a:xfrm>
        </p:spPr>
        <p:txBody>
          <a:bodyPr>
            <a:normAutofit/>
          </a:bodyPr>
          <a:p>
            <a:r>
              <a:rPr lang="en-US" altLang="en-US" sz="2000"/>
              <a:t>Регион</a:t>
            </a:r>
            <a:r>
              <a:rPr lang="en-US" altLang="ru-RU" sz="2000"/>
              <a:t>: </a:t>
            </a:r>
            <a:endParaRPr lang="en-US" altLang="en-US" sz="2000"/>
          </a:p>
          <a:p>
            <a:r>
              <a:rPr lang="ru-RU" altLang="en-US" sz="2000">
                <a:sym typeface="+mn-ea"/>
              </a:rPr>
              <a:t>Се</a:t>
            </a:r>
            <a:r>
              <a:rPr lang="en-US" altLang="en-US" sz="2000">
                <a:sym typeface="+mn-ea"/>
              </a:rPr>
              <a:t>ргиево</a:t>
            </a:r>
            <a:r>
              <a:rPr lang="en-US" altLang="ru-RU" sz="2000">
                <a:sym typeface="+mn-ea"/>
              </a:rPr>
              <a:t>-</a:t>
            </a:r>
            <a:r>
              <a:rPr lang="en-US" altLang="en-US" sz="2000">
                <a:sym typeface="+mn-ea"/>
              </a:rPr>
              <a:t>Посадский</a:t>
            </a:r>
            <a:r>
              <a:rPr lang="en-US" altLang="ru-RU" sz="2000">
                <a:sym typeface="+mn-ea"/>
              </a:rPr>
              <a:t> </a:t>
            </a:r>
            <a:r>
              <a:rPr lang="en-US" altLang="en-US" sz="2000">
                <a:sym typeface="+mn-ea"/>
              </a:rPr>
              <a:t>район</a:t>
            </a:r>
            <a:r>
              <a:rPr lang="en-US" altLang="ru-RU" sz="2000">
                <a:sym typeface="+mn-ea"/>
              </a:rPr>
              <a:t> </a:t>
            </a:r>
            <a:r>
              <a:rPr lang="en-US" altLang="en-US" sz="2000">
                <a:sym typeface="+mn-ea"/>
              </a:rPr>
              <a:t>Московско</a:t>
            </a:r>
            <a:r>
              <a:rPr lang="ru-RU" altLang="en-US" sz="2000">
                <a:sym typeface="+mn-ea"/>
              </a:rPr>
              <a:t>вской области</a:t>
            </a:r>
            <a:endParaRPr lang="en-US" altLang="ru-RU" sz="2000"/>
          </a:p>
          <a:p>
            <a:endParaRPr lang="en-US" altLang="ru-RU" sz="2000"/>
          </a:p>
        </p:txBody>
      </p:sp>
      <p:sp>
        <p:nvSpPr>
          <p:cNvPr id="6" name="Замещающий текст 5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829310" y="2390775"/>
            <a:ext cx="6664960" cy="4178935"/>
          </a:xfrm>
        </p:spPr>
        <p:txBody>
          <a:bodyPr>
            <a:noAutofit/>
          </a:bodyPr>
          <a:p>
            <a:r>
              <a:rPr lang="en-US" altLang="en-US" sz="2400">
                <a:solidFill>
                  <a:srgbClr val="FF0000"/>
                </a:solidFill>
              </a:rPr>
              <a:t>Вершина</a:t>
            </a:r>
            <a:r>
              <a:rPr lang="en-US" altLang="ru-RU" sz="2400">
                <a:solidFill>
                  <a:srgbClr val="FF0000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мастерства</a:t>
            </a:r>
            <a:r>
              <a:rPr lang="en-US" altLang="ru-RU" sz="2400">
                <a:solidFill>
                  <a:srgbClr val="FF0000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богородских</a:t>
            </a:r>
            <a:r>
              <a:rPr lang="en-US" altLang="ru-RU" sz="2400">
                <a:solidFill>
                  <a:srgbClr val="FF0000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умельцев</a:t>
            </a:r>
            <a:r>
              <a:rPr lang="en-US" altLang="ru-RU" sz="2400">
                <a:solidFill>
                  <a:srgbClr val="FF0000"/>
                </a:solidFill>
              </a:rPr>
              <a:t> — </a:t>
            </a:r>
            <a:r>
              <a:rPr lang="en-US" altLang="en-US" sz="2400">
                <a:solidFill>
                  <a:srgbClr val="FF0000"/>
                </a:solidFill>
              </a:rPr>
              <a:t>это</a:t>
            </a:r>
            <a:r>
              <a:rPr lang="en-US" altLang="ru-RU" sz="2400">
                <a:solidFill>
                  <a:srgbClr val="FF0000"/>
                </a:solidFill>
              </a:rPr>
              <a:t> </a:t>
            </a:r>
            <a:r>
              <a:rPr lang="" altLang="en-US" sz="2400">
                <a:solidFill>
                  <a:srgbClr val="FF0000"/>
                </a:solidFill>
              </a:rPr>
              <a:t>«</a:t>
            </a:r>
            <a:r>
              <a:rPr lang="en-US" altLang="en-US" sz="2400">
                <a:solidFill>
                  <a:srgbClr val="FF0000"/>
                </a:solidFill>
              </a:rPr>
              <a:t>живые</a:t>
            </a:r>
            <a:r>
              <a:rPr lang="" altLang="en-US" sz="2400">
                <a:solidFill>
                  <a:srgbClr val="FF0000"/>
                </a:solidFill>
              </a:rPr>
              <a:t>»</a:t>
            </a:r>
            <a:r>
              <a:rPr lang="en-US" altLang="ru-RU" sz="2400">
                <a:solidFill>
                  <a:srgbClr val="FF0000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игрушки</a:t>
            </a:r>
            <a:r>
              <a:rPr lang="en-US" altLang="ru-RU" sz="2400">
                <a:solidFill>
                  <a:srgbClr val="FF0000"/>
                </a:solidFill>
              </a:rPr>
              <a:t>. </a:t>
            </a:r>
            <a:r>
              <a:rPr lang="en-US" altLang="en-US" sz="2400">
                <a:solidFill>
                  <a:srgbClr val="FF0000"/>
                </a:solidFill>
              </a:rPr>
              <a:t>К</a:t>
            </a:r>
            <a:r>
              <a:rPr lang="en-US" altLang="ru-RU" sz="2400">
                <a:solidFill>
                  <a:srgbClr val="FF0000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ним</a:t>
            </a:r>
            <a:r>
              <a:rPr lang="en-US" altLang="ru-RU" sz="2400">
                <a:solidFill>
                  <a:srgbClr val="FF0000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относятся</a:t>
            </a:r>
            <a:r>
              <a:rPr lang="en-US" altLang="ru-RU" sz="2400">
                <a:solidFill>
                  <a:srgbClr val="FF0000"/>
                </a:solidFill>
              </a:rPr>
              <a:t>, </a:t>
            </a:r>
            <a:r>
              <a:rPr lang="en-US" altLang="en-US" sz="2400">
                <a:solidFill>
                  <a:srgbClr val="FF0000"/>
                </a:solidFill>
              </a:rPr>
              <a:t>например</a:t>
            </a:r>
            <a:r>
              <a:rPr lang="en-US" altLang="ru-RU" sz="2400">
                <a:solidFill>
                  <a:srgbClr val="FF0000"/>
                </a:solidFill>
              </a:rPr>
              <a:t>, </a:t>
            </a:r>
            <a:r>
              <a:rPr lang="en-US" altLang="en-US" sz="2400">
                <a:solidFill>
                  <a:srgbClr val="FF0000"/>
                </a:solidFill>
              </a:rPr>
              <a:t>щелкуны</a:t>
            </a:r>
            <a:r>
              <a:rPr lang="en-US" altLang="ru-RU" sz="2400">
                <a:solidFill>
                  <a:srgbClr val="FF0000"/>
                </a:solidFill>
              </a:rPr>
              <a:t>, </a:t>
            </a:r>
            <a:r>
              <a:rPr lang="en-US" altLang="en-US" sz="2400">
                <a:solidFill>
                  <a:srgbClr val="FF0000"/>
                </a:solidFill>
              </a:rPr>
              <a:t>которые</a:t>
            </a:r>
            <a:r>
              <a:rPr lang="en-US" altLang="ru-RU" sz="2400">
                <a:solidFill>
                  <a:srgbClr val="FF0000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колют</a:t>
            </a:r>
            <a:r>
              <a:rPr lang="en-US" altLang="ru-RU" sz="2400">
                <a:solidFill>
                  <a:srgbClr val="FF0000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орехи</a:t>
            </a:r>
            <a:r>
              <a:rPr lang="en-US" altLang="ru-RU" sz="2400">
                <a:solidFill>
                  <a:srgbClr val="FF0000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зубами</a:t>
            </a:r>
            <a:r>
              <a:rPr lang="en-US" altLang="ru-RU" sz="2400">
                <a:solidFill>
                  <a:srgbClr val="FF0000"/>
                </a:solidFill>
              </a:rPr>
              <a:t>. </a:t>
            </a:r>
            <a:r>
              <a:rPr lang="en-US" altLang="en-US" sz="2400">
                <a:solidFill>
                  <a:srgbClr val="FF0000"/>
                </a:solidFill>
              </a:rPr>
              <a:t>Другой</a:t>
            </a:r>
            <a:r>
              <a:rPr lang="en-US" altLang="ru-RU" sz="2400">
                <a:solidFill>
                  <a:srgbClr val="FF0000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вид</a:t>
            </a:r>
            <a:r>
              <a:rPr lang="en-US" altLang="ru-RU" sz="2400">
                <a:solidFill>
                  <a:srgbClr val="FF0000"/>
                </a:solidFill>
              </a:rPr>
              <a:t> — </a:t>
            </a:r>
            <a:r>
              <a:rPr lang="en-US" altLang="en-US" sz="2400">
                <a:solidFill>
                  <a:srgbClr val="FF0000"/>
                </a:solidFill>
              </a:rPr>
              <a:t>игрушки</a:t>
            </a:r>
            <a:r>
              <a:rPr lang="en-US" altLang="ru-RU" sz="2400">
                <a:solidFill>
                  <a:srgbClr val="FF0000"/>
                </a:solidFill>
              </a:rPr>
              <a:t>-</a:t>
            </a:r>
            <a:r>
              <a:rPr lang="en-US" altLang="en-US" sz="2400">
                <a:solidFill>
                  <a:srgbClr val="FF0000"/>
                </a:solidFill>
              </a:rPr>
              <a:t>акробаты</a:t>
            </a:r>
            <a:r>
              <a:rPr lang="en-US" altLang="ru-RU" sz="2400">
                <a:solidFill>
                  <a:srgbClr val="FF0000"/>
                </a:solidFill>
              </a:rPr>
              <a:t>, </a:t>
            </a:r>
            <a:r>
              <a:rPr lang="en-US" altLang="en-US" sz="2400">
                <a:solidFill>
                  <a:srgbClr val="FF0000"/>
                </a:solidFill>
              </a:rPr>
              <a:t>которые</a:t>
            </a:r>
            <a:r>
              <a:rPr lang="en-US" altLang="ru-RU" sz="2400">
                <a:solidFill>
                  <a:srgbClr val="FF0000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умеют</a:t>
            </a:r>
            <a:r>
              <a:rPr lang="en-US" altLang="ru-RU" sz="2400">
                <a:solidFill>
                  <a:srgbClr val="FF0000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крутиться</a:t>
            </a:r>
            <a:r>
              <a:rPr lang="en-US" altLang="ru-RU" sz="2400">
                <a:solidFill>
                  <a:srgbClr val="FF0000"/>
                </a:solidFill>
              </a:rPr>
              <a:t>. </a:t>
            </a:r>
            <a:r>
              <a:rPr lang="en-US" altLang="en-US" sz="2400">
                <a:solidFill>
                  <a:srgbClr val="FF0000"/>
                </a:solidFill>
              </a:rPr>
              <a:t>Но</a:t>
            </a:r>
            <a:r>
              <a:rPr lang="en-US" altLang="ru-RU" sz="2400">
                <a:solidFill>
                  <a:srgbClr val="FF0000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самые</a:t>
            </a:r>
            <a:r>
              <a:rPr lang="en-US" altLang="ru-RU" sz="2400">
                <a:solidFill>
                  <a:srgbClr val="FF0000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узнаваемые</a:t>
            </a:r>
            <a:r>
              <a:rPr lang="en-US" altLang="ru-RU" sz="2400">
                <a:solidFill>
                  <a:srgbClr val="FF0000"/>
                </a:solidFill>
              </a:rPr>
              <a:t> — </a:t>
            </a:r>
            <a:r>
              <a:rPr lang="en-US" altLang="en-US" sz="2400">
                <a:solidFill>
                  <a:srgbClr val="FF0000"/>
                </a:solidFill>
              </a:rPr>
              <a:t>это</a:t>
            </a:r>
            <a:r>
              <a:rPr lang="en-US" altLang="ru-RU" sz="2400">
                <a:solidFill>
                  <a:srgbClr val="FF0000"/>
                </a:solidFill>
              </a:rPr>
              <a:t>, </a:t>
            </a:r>
            <a:r>
              <a:rPr lang="en-US" altLang="en-US" sz="2400">
                <a:solidFill>
                  <a:srgbClr val="FF0000"/>
                </a:solidFill>
              </a:rPr>
              <a:t>конечно</a:t>
            </a:r>
            <a:r>
              <a:rPr lang="en-US" altLang="ru-RU" sz="2400">
                <a:solidFill>
                  <a:srgbClr val="FF0000"/>
                </a:solidFill>
              </a:rPr>
              <a:t>, </a:t>
            </a:r>
            <a:r>
              <a:rPr lang="en-US" altLang="en-US" sz="2400">
                <a:solidFill>
                  <a:srgbClr val="FF0000"/>
                </a:solidFill>
              </a:rPr>
              <a:t>кузнецы</a:t>
            </a:r>
            <a:r>
              <a:rPr lang="en-US" altLang="ru-RU" sz="2400">
                <a:solidFill>
                  <a:srgbClr val="FF0000"/>
                </a:solidFill>
              </a:rPr>
              <a:t>. </a:t>
            </a:r>
            <a:r>
              <a:rPr lang="en-US" altLang="en-US" sz="2400">
                <a:solidFill>
                  <a:srgbClr val="FF0000"/>
                </a:solidFill>
              </a:rPr>
              <a:t>Чаще</a:t>
            </a:r>
            <a:r>
              <a:rPr lang="en-US" altLang="ru-RU" sz="2400">
                <a:solidFill>
                  <a:srgbClr val="FF0000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всего</a:t>
            </a:r>
            <a:r>
              <a:rPr lang="en-US" altLang="ru-RU" sz="2400">
                <a:solidFill>
                  <a:srgbClr val="FF0000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это</a:t>
            </a:r>
            <a:r>
              <a:rPr lang="en-US" altLang="ru-RU" sz="2400">
                <a:solidFill>
                  <a:srgbClr val="FF0000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медведь</a:t>
            </a:r>
            <a:r>
              <a:rPr lang="en-US" altLang="ru-RU" sz="2400">
                <a:solidFill>
                  <a:srgbClr val="FF0000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и</a:t>
            </a:r>
            <a:r>
              <a:rPr lang="en-US" altLang="ru-RU" sz="2400">
                <a:solidFill>
                  <a:srgbClr val="FF0000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мужик</a:t>
            </a:r>
            <a:r>
              <a:rPr lang="en-US" altLang="ru-RU" sz="2400">
                <a:solidFill>
                  <a:srgbClr val="FF0000"/>
                </a:solidFill>
              </a:rPr>
              <a:t>, </a:t>
            </a:r>
            <a:r>
              <a:rPr lang="en-US" altLang="en-US" sz="2400">
                <a:solidFill>
                  <a:srgbClr val="FF0000"/>
                </a:solidFill>
              </a:rPr>
              <a:t>которые</a:t>
            </a:r>
            <a:r>
              <a:rPr lang="en-US" altLang="ru-RU" sz="2400">
                <a:solidFill>
                  <a:srgbClr val="FF0000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с</a:t>
            </a:r>
            <a:r>
              <a:rPr lang="en-US" altLang="ru-RU" sz="2400">
                <a:solidFill>
                  <a:srgbClr val="FF0000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помощью</a:t>
            </a:r>
            <a:r>
              <a:rPr lang="en-US" altLang="ru-RU" sz="2400">
                <a:solidFill>
                  <a:srgbClr val="FF0000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специального</a:t>
            </a:r>
            <a:r>
              <a:rPr lang="en-US" altLang="ru-RU" sz="2400">
                <a:solidFill>
                  <a:srgbClr val="FF0000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механизма</a:t>
            </a:r>
            <a:r>
              <a:rPr lang="en-US" altLang="ru-RU" sz="2400">
                <a:solidFill>
                  <a:srgbClr val="FF0000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стучат</a:t>
            </a:r>
            <a:r>
              <a:rPr lang="en-US" altLang="ru-RU" sz="2400">
                <a:solidFill>
                  <a:srgbClr val="FF0000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молоточками</a:t>
            </a:r>
            <a:r>
              <a:rPr lang="en-US" altLang="ru-RU" sz="2400">
                <a:solidFill>
                  <a:srgbClr val="FF0000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по</a:t>
            </a:r>
            <a:r>
              <a:rPr lang="en-US" altLang="ru-RU" sz="2400">
                <a:solidFill>
                  <a:srgbClr val="FF0000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наковальне</a:t>
            </a:r>
            <a:r>
              <a:rPr lang="en-US" altLang="ru-RU" sz="2400">
                <a:solidFill>
                  <a:srgbClr val="FF0000"/>
                </a:solidFill>
              </a:rPr>
              <a:t>.</a:t>
            </a:r>
            <a:endParaRPr lang="en-US" altLang="ru-RU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>
                <a:solidFill>
                  <a:srgbClr val="FF0000"/>
                </a:solidFill>
                <a:latin typeface="MS Reference Sans Serif" panose="020B0604030504040204" charset="0"/>
                <a:cs typeface="MS Reference Sans Serif" panose="020B0604030504040204" charset="0"/>
              </a:rPr>
              <a:t>Применение на занятиях в детском саду</a:t>
            </a:r>
            <a:endParaRPr lang="ru-RU" altLang="en-US">
              <a:solidFill>
                <a:srgbClr val="FF0000"/>
              </a:solidFill>
              <a:latin typeface="MS Reference Sans Serif" panose="020B0604030504040204" charset="0"/>
              <a:cs typeface="MS Reference Sans Serif" panose="020B0604030504040204" charset="0"/>
            </a:endParaRPr>
          </a:p>
        </p:txBody>
      </p:sp>
      <p:pic>
        <p:nvPicPr>
          <p:cNvPr id="4" name="Замещающее содержимое 3" descr="photo_2026-02-05_19-19-3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14730" y="1672590"/>
            <a:ext cx="2586990" cy="4592955"/>
          </a:xfrm>
          <a:prstGeom prst="rect">
            <a:avLst/>
          </a:prstGeom>
        </p:spPr>
      </p:pic>
      <p:pic>
        <p:nvPicPr>
          <p:cNvPr id="5" name="Изображение 4" descr="photo_2026-02-05_19-19-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335" y="1672590"/>
            <a:ext cx="2586355" cy="4592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Пазлы в русских народных узорах</a:t>
            </a:r>
            <a:endParaRPr lang="ru-RU" altLang="en-US"/>
          </a:p>
        </p:txBody>
      </p:sp>
      <p:pic>
        <p:nvPicPr>
          <p:cNvPr id="4" name="Замещающее содержимое 3" descr="photo_2026-02-05_19-19-1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14730" y="1774190"/>
            <a:ext cx="2659380" cy="4721225"/>
          </a:xfrm>
          <a:prstGeom prst="rect">
            <a:avLst/>
          </a:prstGeom>
        </p:spPr>
      </p:pic>
      <p:pic>
        <p:nvPicPr>
          <p:cNvPr id="5" name="Изображение 4" descr="photo_2026-02-05_19-19-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59700" y="1706245"/>
            <a:ext cx="2765425" cy="4910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3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3.0"/>
  <p:tag name="KSO_WM_BEAUTIFY_FLAG" val="#wm#"/>
</p:tagLst>
</file>

<file path=ppt/tags/tag16.xml><?xml version="1.0" encoding="utf-8"?>
<p:tagLst xmlns:p="http://schemas.openxmlformats.org/presentationml/2006/main"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3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4*i*2"/>
  <p:tag name="KSO_WM_UNIT_LAYERLEVEL" val="1"/>
  <p:tag name="KSO_WM_TAG_VERSION" val="3.0"/>
  <p:tag name="KSO_WM_BEAUTIFY_FLAG" val="#wm#"/>
</p:tagLst>
</file>

<file path=ppt/tags/tag2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6.xml><?xml version="1.0" encoding="utf-8"?>
<p:tagLst xmlns:p="http://schemas.openxmlformats.org/presentationml/2006/main">
  <p:tag name="KSO_WM_UNIT_PRESET_TEXT" val="节编号"/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</p:tagLst>
</file>

<file path=ppt/tags/tag2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28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29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</p:tagLst>
</file>

<file path=ppt/tags/tag3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</p:tagLst>
</file>

<file path=ppt/tags/tag35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</p:tagLst>
</file>

<file path=ppt/tags/tag3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</p:tagLst>
</file>

<file path=ppt/tags/tag37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</p:tagLst>
</file>

<file path=ppt/tags/tag5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3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0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3.xml><?xml version="1.0" encoding="utf-8"?>
<p:tagLst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5"/>
  <p:tag name="KSO_WM_UNIT_ID" val="_11*f*5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8032"/>
</p:tagLst>
</file>

<file path=ppt/tags/tag67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803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1.xml><?xml version="1.0" encoding="utf-8"?>
<p:tagLst xmlns:p="http://schemas.openxmlformats.org/presentationml/2006/main">
  <p:tag name="KSO_WM_TEMPLATE_THUMBS_INDEX" val="1、9"/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8032"/>
</p:tagLst>
</file>

<file path=ppt/tags/tag7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4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8032_1*a*1"/>
  <p:tag name="KSO_WM_TEMPLATE_CATEGORY" val="custom"/>
  <p:tag name="KSO_WM_TEMPLATE_INDEX" val="20238032"/>
  <p:tag name="KSO_WM_UNIT_LAYERLEVEL" val="1"/>
  <p:tag name="KSO_WM_TAG_VERSION" val="3.0"/>
  <p:tag name="KSO_WM_BEAUTIFY_FLAG" val="#wm#"/>
  <p:tag name="KSO_WM_UNIT_PRESET_TEXT" val="Your title here"/>
</p:tagLst>
</file>

<file path=ppt/tags/tag7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44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38032_1*b*1"/>
  <p:tag name="KSO_WM_TEMPLATE_CATEGORY" val="custom"/>
  <p:tag name="KSO_WM_TEMPLATE_INDEX" val="20238032"/>
  <p:tag name="KSO_WM_UNIT_LAYERLEVEL" val="1"/>
  <p:tag name="KSO_WM_TAG_VERSION" val="3.0"/>
  <p:tag name="KSO_WM_BEAUTIFY_FLAG" val="#wm#"/>
  <p:tag name="KSO_WM_UNIT_PRESET_TEXT" val="Add description"/>
</p:tagLst>
</file>

<file path=ppt/tags/tag74.xml><?xml version="1.0" encoding="utf-8"?>
<p:tagLst xmlns:p="http://schemas.openxmlformats.org/presentationml/2006/main">
  <p:tag name="KSO_WM_UNIT_SUBTYPE" val="b"/>
  <p:tag name="KSO_WM_UNIT_NOCLEAR" val="0"/>
  <p:tag name="KSO_WM_UNIT_VALUE" val="72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8032_1*f*1"/>
  <p:tag name="KSO_WM_TEMPLATE_CATEGORY" val="custom"/>
  <p:tag name="KSO_WM_TEMPLATE_INDEX" val="20238032"/>
  <p:tag name="KSO_WM_UNIT_LAYERLEVEL" val="1"/>
  <p:tag name="KSO_WM_TAG_VERSION" val="3.0"/>
  <p:tag name="KSO_WM_BEAUTIFY_FLAG" val="#wm#"/>
  <p:tag name="KSO_WM_UNIT_PRESET_TEXT" val="Name"/>
</p:tagLst>
</file>

<file path=ppt/tags/tag75.xml><?xml version="1.0" encoding="utf-8"?>
<p:tagLst xmlns:p="http://schemas.openxmlformats.org/presentationml/2006/main">
  <p:tag name="KSO_WM_TEMPLATE_THUMBS_INDEX" val="1、9"/>
  <p:tag name="KSO_WM_SPECIAL_SOURCE" val="bdnull"/>
  <p:tag name="KSO_WM_SLIDE_ID" val="custom20238032_1"/>
  <p:tag name="KSO_WM_TEMPLATE_SUBCATEGORY" val="29"/>
  <p:tag name="KSO_WM_TEMPLATE_MASTER_TYPE" val="0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8032"/>
  <p:tag name="KSO_WM_SLIDE_LAYOUT" val="a_b_f"/>
  <p:tag name="KSO_WM_SLIDE_LAYOUT_CNT" val="1_1_1"/>
</p:tagLst>
</file>

<file path=ppt/tags/tag7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4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8032_1*a*1"/>
  <p:tag name="KSO_WM_TEMPLATE_CATEGORY" val="custom"/>
  <p:tag name="KSO_WM_TEMPLATE_INDEX" val="20238032"/>
  <p:tag name="KSO_WM_UNIT_LAYERLEVEL" val="1"/>
  <p:tag name="KSO_WM_TAG_VERSION" val="3.0"/>
  <p:tag name="KSO_WM_BEAUTIFY_FLAG" val="#wm#"/>
  <p:tag name="KSO_WM_UNIT_PRESET_TEXT" val="Your title here"/>
</p:tagLst>
</file>

<file path=ppt/tags/tag77.xml><?xml version="1.0" encoding="utf-8"?>
<p:tagLst xmlns:p="http://schemas.openxmlformats.org/presentationml/2006/main">
  <p:tag name="KSO_WM_TEMPLATE_THUMBS_INDEX" val="1、9"/>
  <p:tag name="KSO_WM_SPECIAL_SOURCE" val="bdnull"/>
  <p:tag name="KSO_WM_SLIDE_ID" val="custom20238032_1"/>
  <p:tag name="KSO_WM_TEMPLATE_SUBCATEGORY" val="29"/>
  <p:tag name="KSO_WM_TEMPLATE_MASTER_TYPE" val="0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8032"/>
  <p:tag name="KSO_WM_SLIDE_LAYOUT" val="a_b_f"/>
  <p:tag name="KSO_WM_SLIDE_LAYOUT_CNT" val="1_1_1"/>
</p:tagLst>
</file>

<file path=ppt/tags/tag78.xml><?xml version="1.0" encoding="utf-8"?>
<p:tagLst xmlns:p="http://schemas.openxmlformats.org/presentationml/2006/main">
  <p:tag name="KSO_WM_UNIT_ISCONTENTSTITLE" val="1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8032_4*a*1"/>
  <p:tag name="KSO_WM_TEMPLATE_CATEGORY" val="custom"/>
  <p:tag name="KSO_WM_TEMPLATE_INDEX" val="20238032"/>
  <p:tag name="KSO_WM_UNIT_LAYERLEVEL" val="1"/>
  <p:tag name="KSO_WM_TAG_VERSION" val="3.0"/>
  <p:tag name="KSO_WM_BEAUTIFY_FLAG" val="#wm#"/>
  <p:tag name="KSO_WM_UNIT_PRESET_TEXT" val="Contents "/>
  <p:tag name="KSO_WM_UNIT_TEXT_FILL_FORE_SCHEMECOLOR_INDEX" val="15"/>
  <p:tag name="KSO_WM_UNIT_TEXT_FILL_TYPE" val="1"/>
  <p:tag name="KSO_WM_UNIT_USESOURCEFORMAT_APPLY" val="1"/>
</p:tagLst>
</file>

<file path=ppt/tags/tag79.xml><?xml version="1.0" encoding="utf-8"?>
<p:tagLst xmlns:p="http://schemas.openxmlformats.org/presentationml/2006/main">
  <p:tag name="KSO_WM_SLIDE_ID" val="custom20238032_4"/>
  <p:tag name="KSO_WM_TEMPLATE_SUBCATEGORY" val="0"/>
  <p:tag name="KSO_WM_TEMPLATE_MASTER_TYPE" val="0"/>
  <p:tag name="KSO_WM_TEMPLATE_COLOR_TYPE" val="0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8032"/>
  <p:tag name="KSO_WM_SLIDE_LAYOUT" val="a_l"/>
  <p:tag name="KSO_WM_SLIDE_LAYOUT_CNT" val="1_1"/>
</p:tagLst>
</file>

<file path=ppt/tags/tag8.xml><?xml version="1.0" encoding="utf-8"?>
<p:tagLst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_1*f*4"/>
  <p:tag name="KSO_WM_UNIT_LAYERLEVEL" val="1"/>
  <p:tag name="KSO_WM_TAG_VERSION" val="3.0"/>
  <p:tag name="KSO_WM_BEAUTIFY_FLAG" val="#wm#"/>
</p:tagLst>
</file>

<file path=ppt/tags/tag8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4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8032_1*a*1"/>
  <p:tag name="KSO_WM_TEMPLATE_CATEGORY" val="custom"/>
  <p:tag name="KSO_WM_TEMPLATE_INDEX" val="20238032"/>
  <p:tag name="KSO_WM_UNIT_LAYERLEVEL" val="1"/>
  <p:tag name="KSO_WM_TAG_VERSION" val="3.0"/>
  <p:tag name="KSO_WM_BEAUTIFY_FLAG" val="#wm#"/>
  <p:tag name="KSO_WM_UNIT_PRESET_TEXT" val="Your title here"/>
</p:tagLst>
</file>

<file path=ppt/tags/tag81.xml><?xml version="1.0" encoding="utf-8"?>
<p:tagLst xmlns:p="http://schemas.openxmlformats.org/presentationml/2006/main">
  <p:tag name="KSO_WM_UNIT_SUBTYPE" val="b"/>
  <p:tag name="KSO_WM_UNIT_NOCLEAR" val="0"/>
  <p:tag name="KSO_WM_UNIT_VALUE" val="72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8032_1*f*1"/>
  <p:tag name="KSO_WM_TEMPLATE_CATEGORY" val="custom"/>
  <p:tag name="KSO_WM_TEMPLATE_INDEX" val="20238032"/>
  <p:tag name="KSO_WM_UNIT_LAYERLEVEL" val="1"/>
  <p:tag name="KSO_WM_TAG_VERSION" val="3.0"/>
  <p:tag name="KSO_WM_BEAUTIFY_FLAG" val="#wm#"/>
  <p:tag name="KSO_WM_UNIT_PRESET_TEXT" val="Name"/>
</p:tagLst>
</file>

<file path=ppt/tags/tag82.xml><?xml version="1.0" encoding="utf-8"?>
<p:tagLst xmlns:p="http://schemas.openxmlformats.org/presentationml/2006/main">
  <p:tag name="KSO_WM_TEMPLATE_THUMBS_INDEX" val="1、9"/>
  <p:tag name="KSO_WM_SPECIAL_SOURCE" val="bdnull"/>
  <p:tag name="KSO_WM_SLIDE_ID" val="custom20238032_1"/>
  <p:tag name="KSO_WM_TEMPLATE_SUBCATEGORY" val="29"/>
  <p:tag name="KSO_WM_TEMPLATE_MASTER_TYPE" val="0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8032"/>
  <p:tag name="KSO_WM_SLIDE_LAYOUT" val="a_b_f"/>
  <p:tag name="KSO_WM_SLIDE_LAYOUT_CNT" val="1_1_1"/>
</p:tagLst>
</file>

<file path=ppt/tags/tag8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</p:tagLst>
</file>

<file path=ppt/tags/tag8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</p:tagLst>
</file>

<file path=ppt/tags/tag85.xml><?xml version="1.0" encoding="utf-8"?>
<p:tagLst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_1*f*4"/>
  <p:tag name="KSO_WM_UNIT_LAYERLEVEL" val="1"/>
  <p:tag name="KSO_WM_TAG_VERSION" val="3.0"/>
  <p:tag name="KSO_WM_BEAUTIFY_FLAG" val="#wm#"/>
</p:tagLst>
</file>

<file path=ppt/tags/tag8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87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8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89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自定义 376">
      <a:dk1>
        <a:srgbClr val="000000"/>
      </a:dk1>
      <a:lt1>
        <a:srgbClr val="FFFFFF"/>
      </a:lt1>
      <a:dk2>
        <a:srgbClr val="770015"/>
      </a:dk2>
      <a:lt2>
        <a:srgbClr val="FFDDE3"/>
      </a:lt2>
      <a:accent1>
        <a:srgbClr val="FF5674"/>
      </a:accent1>
      <a:accent2>
        <a:srgbClr val="FF8B49"/>
      </a:accent2>
      <a:accent3>
        <a:srgbClr val="FFD749"/>
      </a:accent3>
      <a:accent4>
        <a:srgbClr val="17D594"/>
      </a:accent4>
      <a:accent5>
        <a:srgbClr val="F2003A"/>
      </a:accent5>
      <a:accent6>
        <a:srgbClr val="FF6FC6"/>
      </a:accent6>
      <a:hlink>
        <a:srgbClr val="946FFF"/>
      </a:hlink>
      <a:folHlink>
        <a:srgbClr val="492067"/>
      </a:folHlink>
    </a:clrScheme>
    <a:fontScheme name="Nunito Sans组合">
      <a:majorFont>
        <a:latin typeface="Nunito Sans ExtraBold"/>
        <a:ea typeface="Nunito Sans ExtraBold"/>
        <a:cs typeface=""/>
      </a:majorFont>
      <a:minorFont>
        <a:latin typeface="Nunito Sans"/>
        <a:ea typeface="Nunito San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813</Words>
  <Application>WPS Presentation</Application>
  <PresentationFormat>Широкоэкранный</PresentationFormat>
  <Paragraphs>33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SimSun</vt:lpstr>
      <vt:lpstr>Wingdings</vt:lpstr>
      <vt:lpstr>Nunito Sans</vt:lpstr>
      <vt:lpstr>Segoe Print</vt:lpstr>
      <vt:lpstr>Nunito Sans ExtraBold</vt:lpstr>
      <vt:lpstr>Microsoft YaHei</vt:lpstr>
      <vt:lpstr>Arial Unicode MS</vt:lpstr>
      <vt:lpstr>Calibri Light</vt:lpstr>
      <vt:lpstr>Calibri</vt:lpstr>
      <vt:lpstr>Bahnschrift Light Condensed</vt:lpstr>
      <vt:lpstr>MS Reference Sans Serif</vt:lpstr>
      <vt:lpstr>Office Theme</vt:lpstr>
      <vt:lpstr>Коллекционирование в детском саду</vt:lpstr>
      <vt:lpstr>Деревянные игрушки в народных промыслах России</vt:lpstr>
      <vt:lpstr>Коллекционирование в детском саду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Packard bell</dc:creator>
  <cp:lastModifiedBy>WPS_1769353389</cp:lastModifiedBy>
  <cp:revision>12</cp:revision>
  <dcterms:created xsi:type="dcterms:W3CDTF">2025-07-23T00:59:00Z</dcterms:created>
  <dcterms:modified xsi:type="dcterms:W3CDTF">2026-02-05T15:32:19Z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0A8C3C6B698C433CA5962937799219A0_13</vt:lpwstr>
  </property>
  <property fmtid="{D5CDD505-2E9C-101B-9397-08002B2CF9AE}" pid="3" name="KSOProductBuildVer">
    <vt:lpwstr>1049-12.2.0.23196</vt:lpwstr>
  </property>
</Properties>
</file>