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7" r:id="rId3"/>
    <p:sldId id="362" r:id="rId4"/>
    <p:sldId id="361" r:id="rId5"/>
    <p:sldId id="360" r:id="rId6"/>
    <p:sldId id="359" r:id="rId7"/>
    <p:sldId id="365" r:id="rId8"/>
    <p:sldId id="364" r:id="rId9"/>
    <p:sldId id="363" r:id="rId10"/>
    <p:sldId id="327" r:id="rId11"/>
    <p:sldId id="367" r:id="rId12"/>
    <p:sldId id="366" r:id="rId13"/>
    <p:sldId id="370" r:id="rId14"/>
    <p:sldId id="374" r:id="rId15"/>
    <p:sldId id="368" r:id="rId16"/>
    <p:sldId id="373" r:id="rId17"/>
    <p:sldId id="372" r:id="rId18"/>
    <p:sldId id="371" r:id="rId19"/>
    <p:sldId id="30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8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7423"/>
            <a:ext cx="1937867" cy="20015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92" y="1570179"/>
            <a:ext cx="1976028" cy="19760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0" y="132906"/>
            <a:ext cx="6760338" cy="194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50" y="2229778"/>
            <a:ext cx="5384814" cy="267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2972"/>
            <a:ext cx="58642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5" y="312738"/>
            <a:ext cx="6578493" cy="1394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1419622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419622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419622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2651" y="1393663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9272" y="1419622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7734"/>
            <a:ext cx="4731894" cy="1359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24128" y="3658166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3658166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72400" y="3651870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5555" y="3658166"/>
            <a:ext cx="39626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7534" y="3658166"/>
            <a:ext cx="5293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0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5" y="160336"/>
            <a:ext cx="4652861" cy="16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11710"/>
            <a:ext cx="855442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556985" y="2950902"/>
            <a:ext cx="366989" cy="391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06289" y="2950902"/>
            <a:ext cx="389036" cy="3744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9977" y="2950902"/>
            <a:ext cx="384066" cy="368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2950902"/>
            <a:ext cx="410344" cy="3519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2950902"/>
            <a:ext cx="338336" cy="3383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73148" y="2950902"/>
            <a:ext cx="370859" cy="3465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639" y="3723878"/>
            <a:ext cx="338336" cy="320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39" y="3677088"/>
            <a:ext cx="439737" cy="4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9977" y="3715898"/>
            <a:ext cx="338336" cy="3207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3674406"/>
            <a:ext cx="402164" cy="3622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950902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1059656"/>
            <a:ext cx="484822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AutoShape 13"/>
          <p:cNvSpPr>
            <a:spLocks noChangeArrowheads="1"/>
          </p:cNvSpPr>
          <p:nvPr/>
        </p:nvSpPr>
        <p:spPr bwMode="auto">
          <a:xfrm rot="21430180">
            <a:off x="5795964" y="2409825"/>
            <a:ext cx="911225" cy="578644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00114" y="303610"/>
            <a:ext cx="1512887" cy="118824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0000"/>
                </a:solidFill>
              </a:rPr>
              <a:t>1</a:t>
            </a:r>
            <a:endParaRPr lang="ru-RU" sz="9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78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139 L 0.18455 -0.22404 L -0.01042 0.27376 " pathEditMode="relative" rAng="0" ptsTypes="AAA">
                                      <p:cBhvr>
                                        <p:cTn id="26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  <p:bldLst>
      <p:bldP spid="3085" grpId="0" animBg="1"/>
      <p:bldP spid="3085" grpId="1" animBg="1"/>
      <p:bldP spid="3085" grpId="2" animBg="1"/>
      <p:bldP spid="30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" y="1131590"/>
            <a:ext cx="784680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50" y="2079201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1659"/>
            <a:ext cx="7135107" cy="302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411760" y="2139702"/>
            <a:ext cx="1944216" cy="12088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779912" y="2139702"/>
            <a:ext cx="576064" cy="1008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683169" y="2067694"/>
            <a:ext cx="608912" cy="10801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83169" y="2067694"/>
            <a:ext cx="2121079" cy="93610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20" y="2638537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5606"/>
            <a:ext cx="7227687" cy="2409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14" y="1635646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6" y="1608731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94" y="1606502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1" y="1606502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46" y="1563638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9" y="1655857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8731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9" y="1563638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52" y="1552515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90" y="1563638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28" y="1633401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35" y="1853898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66" y="2079648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5" y="2475730"/>
            <a:ext cx="185738" cy="39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04" y="2312634"/>
            <a:ext cx="596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2" y="1548216"/>
            <a:ext cx="8496944" cy="1711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339501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3723686" cy="27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-79772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7" y="843558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518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0232" y="987574"/>
            <a:ext cx="53572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93" y="2139702"/>
            <a:ext cx="13716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4" y="483518"/>
            <a:ext cx="47625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0232" y="1923678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0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9102"/>
            <a:ext cx="3210868" cy="296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200" y="1779662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7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Трехколесный велосипед Чижик T005, купить new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3319537" cy="33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597917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796020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003798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1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59582"/>
            <a:ext cx="489654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224" y="1676317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2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43" y="843558"/>
            <a:ext cx="3900310" cy="27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1766503"/>
            <a:ext cx="53572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8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«Дядя Федор, пес и кот» слуша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х и Ах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1550"/>
            <a:ext cx="6177707" cy="3753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30</Words>
  <Application>Microsoft Office PowerPoint</Application>
  <PresentationFormat>Экран (16:9)</PresentationFormat>
  <Paragraphs>26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94</cp:revision>
  <dcterms:created xsi:type="dcterms:W3CDTF">2022-02-05T10:34:34Z</dcterms:created>
  <dcterms:modified xsi:type="dcterms:W3CDTF">2022-10-10T21:56:00Z</dcterms:modified>
</cp:coreProperties>
</file>