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5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5" y="620688"/>
            <a:ext cx="9300613" cy="478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571171" cy="23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4664" cy="4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304664" cy="4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78" y="3138440"/>
            <a:ext cx="217188" cy="37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52" y="620688"/>
            <a:ext cx="854952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429000"/>
            <a:ext cx="10467113" cy="182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581128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4581128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092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7539" r="8754"/>
          <a:stretch/>
        </p:blipFill>
        <p:spPr bwMode="auto">
          <a:xfrm>
            <a:off x="179512" y="548680"/>
            <a:ext cx="87002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916832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1908561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74808" y="1916832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916832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1916832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84368" y="1916832"/>
            <a:ext cx="36004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2" name="Овал 1"/>
          <p:cNvSpPr/>
          <p:nvPr/>
        </p:nvSpPr>
        <p:spPr>
          <a:xfrm>
            <a:off x="2195736" y="1916832"/>
            <a:ext cx="396044" cy="39735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&lt;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34848" y="1916832"/>
            <a:ext cx="396044" cy="39735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&gt;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88324" y="1917865"/>
            <a:ext cx="396044" cy="39735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&gt;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9" r="5421" b="9468"/>
          <a:stretch/>
        </p:blipFill>
        <p:spPr bwMode="auto">
          <a:xfrm>
            <a:off x="253220" y="3192139"/>
            <a:ext cx="88575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1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0782"/>
            <a:ext cx="8739396" cy="56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139952" y="2204864"/>
            <a:ext cx="864096" cy="5040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139952" y="2134957"/>
            <a:ext cx="864096" cy="143805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578039" y="4077072"/>
            <a:ext cx="216024" cy="8640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763688" y="3140968"/>
            <a:ext cx="648072" cy="13681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7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r="5803"/>
          <a:stretch/>
        </p:blipFill>
        <p:spPr bwMode="auto">
          <a:xfrm>
            <a:off x="0" y="692696"/>
            <a:ext cx="9066998" cy="40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43298" cy="21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1" y="3346838"/>
            <a:ext cx="8895039" cy="138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2E2E1"/>
              </a:clrFrom>
              <a:clrTo>
                <a:srgbClr val="E2E2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51506" cy="3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83411"/>
            <a:ext cx="217188" cy="37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2E2E1"/>
              </a:clrFrom>
              <a:clrTo>
                <a:srgbClr val="E2E2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83411"/>
            <a:ext cx="251506" cy="3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2793"/>
            <a:ext cx="227360" cy="3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12793"/>
            <a:ext cx="227360" cy="3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13299"/>
            <a:ext cx="227360" cy="3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8572687" y="3462519"/>
            <a:ext cx="432048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304664" cy="4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20" y="4087485"/>
            <a:ext cx="304664" cy="4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7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205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28665" r="36239" b="52185"/>
          <a:stretch/>
        </p:blipFill>
        <p:spPr bwMode="auto">
          <a:xfrm>
            <a:off x="2499330" y="2823831"/>
            <a:ext cx="3046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98942"/>
            <a:ext cx="304664" cy="4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8460432" y="2966847"/>
            <a:ext cx="432048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75501" cy="292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8589079" y="2924944"/>
            <a:ext cx="432048" cy="118223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499992" y="2204864"/>
            <a:ext cx="1656184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771800" y="2708920"/>
            <a:ext cx="4148800" cy="807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779912" y="2276872"/>
            <a:ext cx="2304256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07704" y="1972757"/>
            <a:ext cx="5688632" cy="160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436096" y="2420888"/>
            <a:ext cx="2160240" cy="941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270639" cy="256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8028384" y="2852936"/>
            <a:ext cx="432048" cy="129614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14" y="3199062"/>
            <a:ext cx="217188" cy="37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48" y="3222679"/>
            <a:ext cx="227360" cy="3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2E2E1"/>
              </a:clrFrom>
              <a:clrTo>
                <a:srgbClr val="E2E2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9062"/>
            <a:ext cx="251506" cy="3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75" y="3199062"/>
            <a:ext cx="304664" cy="4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0" t="28665" r="36239" b="52185"/>
          <a:stretch/>
        </p:blipFill>
        <p:spPr bwMode="auto">
          <a:xfrm>
            <a:off x="3059832" y="3216277"/>
            <a:ext cx="3046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19</cp:revision>
  <dcterms:created xsi:type="dcterms:W3CDTF">2023-11-13T16:30:21Z</dcterms:created>
  <dcterms:modified xsi:type="dcterms:W3CDTF">2023-11-13T17:02:26Z</dcterms:modified>
</cp:coreProperties>
</file>