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302" r:id="rId4"/>
    <p:sldId id="306" r:id="rId5"/>
    <p:sldId id="304" r:id="rId6"/>
    <p:sldId id="305" r:id="rId7"/>
    <p:sldId id="309" r:id="rId8"/>
    <p:sldId id="303" r:id="rId9"/>
    <p:sldId id="312" r:id="rId10"/>
    <p:sldId id="311" r:id="rId11"/>
    <p:sldId id="310" r:id="rId12"/>
    <p:sldId id="308" r:id="rId13"/>
    <p:sldId id="313" r:id="rId14"/>
    <p:sldId id="30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Проверка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4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3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8" y="1829358"/>
            <a:ext cx="8741860" cy="2539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844520" y="1945839"/>
            <a:ext cx="360040" cy="36947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4048" y="1956130"/>
            <a:ext cx="429566" cy="40145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15859" y="1972123"/>
            <a:ext cx="360040" cy="38546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80312" y="1988116"/>
            <a:ext cx="360040" cy="36947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456871" y="1964262"/>
            <a:ext cx="360040" cy="385192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26278" y="1965928"/>
            <a:ext cx="360040" cy="385192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855332" y="1956401"/>
            <a:ext cx="360040" cy="401185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20272" y="1972394"/>
            <a:ext cx="360040" cy="385193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04560" y="2130574"/>
            <a:ext cx="4217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33614" y="2174264"/>
            <a:ext cx="36252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98554" y="2184159"/>
            <a:ext cx="4217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40352" y="2194450"/>
            <a:ext cx="4217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844520" y="2787774"/>
            <a:ext cx="362522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34158" y="2791906"/>
            <a:ext cx="362522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26278" y="2791906"/>
            <a:ext cx="410104" cy="365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433614" y="2791906"/>
            <a:ext cx="362522" cy="365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819567" y="2797025"/>
            <a:ext cx="362522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215859" y="2797026"/>
            <a:ext cx="362522" cy="3600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017790" y="2797025"/>
            <a:ext cx="362522" cy="4227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380312" y="2797025"/>
            <a:ext cx="410104" cy="4227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790416" y="2797025"/>
            <a:ext cx="371654" cy="4227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16911" y="3579862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228219" y="3579862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95441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425980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94441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182089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67741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379338" y="3643407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740352" y="3612603"/>
            <a:ext cx="368461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8424934" y="3011573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Рамки из багета для картин, икон, зеркал, вышивки – где купить от  производителя, каталог с цен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5500" y="-558800"/>
            <a:ext cx="4953000" cy="625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27" y="3507854"/>
            <a:ext cx="619889" cy="136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074627" y="3507854"/>
            <a:ext cx="385805" cy="133545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5091"/>
            <a:ext cx="23042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9542"/>
            <a:ext cx="851099" cy="85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1882"/>
            <a:ext cx="680864" cy="6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37" y="3219822"/>
            <a:ext cx="1096435" cy="8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7980" y="2694649"/>
            <a:ext cx="1060408" cy="1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92" y="789783"/>
            <a:ext cx="1197382" cy="7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03" y="624711"/>
            <a:ext cx="818605" cy="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1996">
            <a:off x="1978714" y="3284789"/>
            <a:ext cx="1760954" cy="176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8" y="711563"/>
            <a:ext cx="8619909" cy="355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1115616" y="2355726"/>
            <a:ext cx="2160240" cy="7200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2627784" y="1995686"/>
            <a:ext cx="648072" cy="10081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47864" y="1707654"/>
            <a:ext cx="1227638" cy="12961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563888" y="2355726"/>
            <a:ext cx="1152128" cy="648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2355726"/>
            <a:ext cx="1224136" cy="648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788024" y="2139702"/>
            <a:ext cx="2520280" cy="8640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18" y="3003798"/>
            <a:ext cx="561460" cy="123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8391332" y="2928794"/>
            <a:ext cx="385805" cy="133545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5" y="1851670"/>
            <a:ext cx="8047356" cy="12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292080" y="2289328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8536" y="2289328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08304" y="2319722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56376" y="2319722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4644008" y="2239024"/>
            <a:ext cx="554360" cy="55436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6588224" y="2264176"/>
            <a:ext cx="554360" cy="55436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05958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0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9622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07787"/>
              </p:ext>
            </p:extLst>
          </p:nvPr>
        </p:nvGraphicFramePr>
        <p:xfrm>
          <a:off x="395536" y="195485"/>
          <a:ext cx="8424936" cy="45365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55"/>
            <a:ext cx="1794332" cy="146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879"/>
            <a:ext cx="1843683" cy="14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9704"/>
            <a:ext cx="1193951" cy="146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05" y="441223"/>
            <a:ext cx="1734518" cy="10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3715"/>
            <a:ext cx="1083175" cy="10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7" y="1797112"/>
            <a:ext cx="1224433" cy="135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7112"/>
            <a:ext cx="1637405" cy="141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82" y="1852364"/>
            <a:ext cx="1239974" cy="12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6" y="3579862"/>
            <a:ext cx="1564382" cy="109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77" y="3236197"/>
            <a:ext cx="1454929" cy="15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58" y="3236197"/>
            <a:ext cx="1807788" cy="13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95226"/>
            <a:ext cx="1839968" cy="14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" y="-8693"/>
            <a:ext cx="9151006" cy="51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Мальчик рисунок » Прикольные картинки: скачать бесплатно на рабочий сто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28" y="2355726"/>
            <a:ext cx="2782040" cy="27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25" y="28575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Аудиосказка Кошкин дом слушать онлайн | Ozornik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3678"/>
            <a:ext cx="2693768" cy="30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882"/>
            <a:ext cx="5052074" cy="4335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Аудиосказка Кошкин дом слушать онлайн | Ozornik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43" y="1203598"/>
            <a:ext cx="6731520" cy="332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4" y="2355726"/>
            <a:ext cx="63847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6579"/>
            <a:ext cx="63847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82" y="3396579"/>
            <a:ext cx="88850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09591"/>
            <a:ext cx="60161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38" y="1347614"/>
            <a:ext cx="80917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86485"/>
            <a:ext cx="771964" cy="8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09591"/>
            <a:ext cx="823582" cy="9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88" y="2355726"/>
            <a:ext cx="823582" cy="9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542"/>
            <a:ext cx="7680044" cy="3565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29" y="257811"/>
            <a:ext cx="560494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8" y="2715766"/>
            <a:ext cx="8712968" cy="1925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460432" y="3377721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13</Words>
  <Application>Microsoft Office PowerPoint</Application>
  <PresentationFormat>Экран (16:9)</PresentationFormat>
  <Paragraphs>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41</cp:revision>
  <dcterms:created xsi:type="dcterms:W3CDTF">2022-02-05T10:34:34Z</dcterms:created>
  <dcterms:modified xsi:type="dcterms:W3CDTF">2022-10-03T17:35:19Z</dcterms:modified>
</cp:coreProperties>
</file>