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86" r:id="rId6"/>
    <p:sldId id="275" r:id="rId7"/>
    <p:sldId id="283" r:id="rId8"/>
    <p:sldId id="289" r:id="rId9"/>
    <p:sldId id="290" r:id="rId10"/>
    <p:sldId id="284" r:id="rId11"/>
    <p:sldId id="291" r:id="rId12"/>
    <p:sldId id="292" r:id="rId13"/>
    <p:sldId id="293" r:id="rId14"/>
    <p:sldId id="285" r:id="rId15"/>
    <p:sldId id="287" r:id="rId16"/>
    <p:sldId id="288" r:id="rId17"/>
    <p:sldId id="28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7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686" y="-10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7AD8F4-A47A-D484-2928-13631CC23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9D34A17-6B61-6530-6E50-D9F4CDF8A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BCCC7F2-B659-66AD-7C52-7C0AA3172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9F1C-DAA3-4032-B66D-9F52C34DE89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CDEF713-8406-B241-04C5-BE9722D2C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8FC0AC9-0826-0B7D-1C1E-D6BD06FA7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9252-F6B0-4A56-A530-4A742778F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086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349186-8CF6-761C-969A-D0CD5ECFB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6FBCDC0-CE7F-99B3-8771-C8B5F52A04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A95673-88F4-75DE-2208-B0CD4CB4E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9F1C-DAA3-4032-B66D-9F52C34DE89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F169FA5-5FA3-67DE-DC25-22EA7BAC8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3734A2F-4E88-DD50-5C96-D36F7DAB9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9252-F6B0-4A56-A530-4A742778F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262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2BCA45B-E9BC-DD51-84B2-661737B0B0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91B585D-EB1F-30A8-575C-31A57DA8A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A6BEE8C-CC9F-8A69-01AD-048E48356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9F1C-DAA3-4032-B66D-9F52C34DE89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AB26091-9D66-C804-D095-C9820DD4E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BC0E415-4976-0847-A68A-7B8AD4D3A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9252-F6B0-4A56-A530-4A742778F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198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241DAD-9B2A-6452-AA0C-2B0D9D49E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6DAF0FF-6135-B588-2097-5BD14C610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0E0F2A2-C899-E9AB-9A45-F5877F122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9F1C-DAA3-4032-B66D-9F52C34DE89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E08BF9E-7BB3-D21B-B25A-FD3BC0A41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B73B1E8-5540-3CFE-0AEC-9FA0D1983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9252-F6B0-4A56-A530-4A742778F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052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26A607-695F-3700-29D8-639205601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AB4CDC8-B670-CB4B-8390-3DB87F997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75CF8E9-072C-2646-E186-7493D079D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9F1C-DAA3-4032-B66D-9F52C34DE89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AA654C3-721B-29CA-34CD-D4ABDF659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34467E0-C196-1B78-DDD9-1A277B559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9252-F6B0-4A56-A530-4A742778F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495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0AE809-FF0D-5916-61CE-577D37C8E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FA8A00-5C92-6104-7098-3AF39DFB68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850F762-5446-5270-692E-B686D0460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B8BBC59-8C80-7962-A805-A12D8436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9F1C-DAA3-4032-B66D-9F52C34DE89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C014C7C-C393-6AC3-2C53-49D8C6165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14B3709-806B-3639-1CBB-68FCF4D4F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9252-F6B0-4A56-A530-4A742778F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802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405FB8-7C90-237F-1D0A-A7754F882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B67ADCD-F043-1A9D-6E72-3F60DFAE5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D986F8D-6BA7-76BB-2FB7-CA8786100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69D0B96-CA34-405F-B97C-5A741C7EBB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5BF05E4-2A5F-FE50-2623-991F3EE0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1F279F6-13C2-7956-E069-84D4F5AFD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9F1C-DAA3-4032-B66D-9F52C34DE89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C3E8D94-466D-F893-C780-24A279A53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4EA6C27-7C66-E831-5EA1-DA75419ED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9252-F6B0-4A56-A530-4A742778F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59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751947-4AA8-02DF-6738-8A468921F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1D445E7-C89B-C2F8-8853-8DFE770B2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9F1C-DAA3-4032-B66D-9F52C34DE89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F7C8F1C-BB4A-D90E-7D4D-F6CD9CE2C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46BCCD8-2A7A-4367-0C1D-48E34145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9252-F6B0-4A56-A530-4A742778F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628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65A9C22-C87E-7F6B-67C9-EE826E960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9F1C-DAA3-4032-B66D-9F52C34DE89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77DF314-90EF-67BC-D0F9-12F70181C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A96D75A-76F9-8510-1253-4219AA9FB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9252-F6B0-4A56-A530-4A742778F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71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071AE8-25B1-D35C-E4B7-7BDBC98F5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1253349-818B-B690-634C-057AB3E67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C6F6F9A-8181-6196-C6BA-5C5B6C76F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BBF1540-E52C-F5BB-8306-F7B504821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9F1C-DAA3-4032-B66D-9F52C34DE89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C291152-AB7A-2CA0-4E89-F51838D96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8D5BE2F-30B9-ABB7-0D17-E4DE08D50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9252-F6B0-4A56-A530-4A742778F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66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A4907E-DFEA-0B99-EB1F-D60CCC40C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64DD753-E251-B66A-8627-3DD3DF4C13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BB0235B-12B6-6B3F-915F-E7EF11A44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A3E4ED5-50DB-5616-328B-303905094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9F1C-DAA3-4032-B66D-9F52C34DE89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85FA6B1-A6B9-F876-B2D4-4435BE1C0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1A2A773-028F-0B34-C833-AB3C5168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9252-F6B0-4A56-A530-4A742778F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286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F1776A-E250-A76D-1DC4-2F31A223D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F6B0E75-1267-9376-6374-7881BFC8A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92B883-2C03-0F84-9476-D8DDF39F7C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79F1C-DAA3-4032-B66D-9F52C34DE89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E67A4D-BC2B-4ED4-9E3C-11ED9868ED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8F8632-6D19-32F3-AC6B-0F02259FE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F9252-F6B0-4A56-A530-4A742778F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84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2A974A0-C914-F32F-D8F9-4F726176C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5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BD542A9-E336-ABC8-E9CB-9146B10260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26" t="20673" r="15780" b="50285"/>
          <a:stretch/>
        </p:blipFill>
        <p:spPr>
          <a:xfrm>
            <a:off x="100667" y="167778"/>
            <a:ext cx="11941547" cy="28522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49378" y="3020037"/>
            <a:ext cx="5948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</a:rPr>
              <a:t>10 + 10 = 20 c</a:t>
            </a:r>
            <a:r>
              <a:rPr lang="ru-RU" sz="4800" dirty="0" smtClean="0">
                <a:solidFill>
                  <a:srgbClr val="0070C0"/>
                </a:solidFill>
              </a:rPr>
              <a:t>м</a:t>
            </a:r>
            <a:endParaRPr lang="ru-RU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61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50" y="622410"/>
            <a:ext cx="9510019" cy="1776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954" y="2644063"/>
            <a:ext cx="5948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</a:rPr>
              <a:t>10 + </a:t>
            </a:r>
            <a:r>
              <a:rPr lang="ru-RU" sz="4800" dirty="0" smtClean="0">
                <a:solidFill>
                  <a:srgbClr val="0070C0"/>
                </a:solidFill>
              </a:rPr>
              <a:t>7</a:t>
            </a:r>
            <a:r>
              <a:rPr lang="en-US" sz="4800" dirty="0" smtClean="0">
                <a:solidFill>
                  <a:srgbClr val="0070C0"/>
                </a:solidFill>
              </a:rPr>
              <a:t> = </a:t>
            </a:r>
            <a:r>
              <a:rPr lang="ru-RU" sz="4800" dirty="0" smtClean="0">
                <a:solidFill>
                  <a:srgbClr val="0070C0"/>
                </a:solidFill>
              </a:rPr>
              <a:t>17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ru-RU" sz="4800" dirty="0" smtClean="0">
                <a:solidFill>
                  <a:srgbClr val="0070C0"/>
                </a:solidFill>
              </a:rPr>
              <a:t>(д.)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954" y="3792344"/>
            <a:ext cx="5948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70C0"/>
                </a:solidFill>
              </a:rPr>
              <a:t>17</a:t>
            </a:r>
            <a:r>
              <a:rPr lang="en-US" sz="4800" dirty="0" smtClean="0">
                <a:solidFill>
                  <a:srgbClr val="0070C0"/>
                </a:solidFill>
              </a:rPr>
              <a:t> &lt; </a:t>
            </a:r>
            <a:r>
              <a:rPr lang="be-BY" sz="4800" dirty="0" smtClean="0">
                <a:solidFill>
                  <a:srgbClr val="0070C0"/>
                </a:solidFill>
              </a:rPr>
              <a:t>19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2926" y="4697690"/>
            <a:ext cx="5948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70C0"/>
                </a:solidFill>
              </a:rPr>
              <a:t>Ответ: да, хватит.</a:t>
            </a:r>
            <a:endParaRPr lang="ru-RU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2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36" y="392914"/>
            <a:ext cx="10071572" cy="546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959667" y="2326741"/>
            <a:ext cx="9080626" cy="17654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62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" y="1164722"/>
            <a:ext cx="10744972" cy="2176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83113" y="2009869"/>
            <a:ext cx="3720974" cy="570369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79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00098FB-A86F-4B95-647D-0C3FCEAAFC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47" t="33029" r="11445" b="7889"/>
          <a:stretch/>
        </p:blipFill>
        <p:spPr>
          <a:xfrm>
            <a:off x="194681" y="184557"/>
            <a:ext cx="11668411" cy="63252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01E4B39-E62E-7E14-D696-96DB8F8C9A48}"/>
              </a:ext>
            </a:extLst>
          </p:cNvPr>
          <p:cNvSpPr txBox="1"/>
          <p:nvPr/>
        </p:nvSpPr>
        <p:spPr>
          <a:xfrm>
            <a:off x="5562039" y="5181440"/>
            <a:ext cx="9957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Propisi" panose="02000508030000020003" pitchFamily="2" charset="0"/>
              </a:rPr>
              <a:t> 1  0</a:t>
            </a:r>
            <a:endParaRPr lang="x-none" sz="4000" dirty="0">
              <a:solidFill>
                <a:srgbClr val="FF0000"/>
              </a:solidFill>
              <a:latin typeface="Propisi" panose="02000508030000020003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23AFB41-32DE-1C33-46B1-3926D5777862}"/>
              </a:ext>
            </a:extLst>
          </p:cNvPr>
          <p:cNvSpPr txBox="1"/>
          <p:nvPr/>
        </p:nvSpPr>
        <p:spPr>
          <a:xfrm>
            <a:off x="6712631" y="4268522"/>
            <a:ext cx="516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Propisi" panose="02000508030000020003" pitchFamily="2" charset="0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Propisi" panose="02000508030000020003" pitchFamily="2" charset="0"/>
              </a:rPr>
              <a:t>9</a:t>
            </a:r>
            <a:endParaRPr lang="x-none" sz="4000" dirty="0">
              <a:solidFill>
                <a:srgbClr val="FF0000"/>
              </a:solidFill>
              <a:latin typeface="Propisi" panose="02000508030000020003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2A0A90D-DF3A-B2F3-CDA2-A7273B057A59}"/>
              </a:ext>
            </a:extLst>
          </p:cNvPr>
          <p:cNvSpPr txBox="1"/>
          <p:nvPr/>
        </p:nvSpPr>
        <p:spPr>
          <a:xfrm>
            <a:off x="7493190" y="3347206"/>
            <a:ext cx="9444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  <a:latin typeface="Propisi" panose="02000508030000020003" pitchFamily="2" charset="0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Propisi" panose="02000508030000020003" pitchFamily="2" charset="0"/>
              </a:rPr>
              <a:t>1  8</a:t>
            </a:r>
            <a:endParaRPr lang="x-none" sz="3600" dirty="0">
              <a:solidFill>
                <a:srgbClr val="FF0000"/>
              </a:solidFill>
              <a:latin typeface="Propisi" panose="02000508030000020003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E753F64-3377-F5A3-65A8-3BA0423A8313}"/>
              </a:ext>
            </a:extLst>
          </p:cNvPr>
          <p:cNvSpPr txBox="1"/>
          <p:nvPr/>
        </p:nvSpPr>
        <p:spPr>
          <a:xfrm>
            <a:off x="8599709" y="5109882"/>
            <a:ext cx="9957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Propisi" panose="02000508030000020003" pitchFamily="2" charset="0"/>
              </a:rPr>
              <a:t> 1  1</a:t>
            </a:r>
            <a:endParaRPr lang="x-none" sz="4000" dirty="0">
              <a:solidFill>
                <a:srgbClr val="FF0000"/>
              </a:solidFill>
              <a:latin typeface="Propisi" panose="02000508030000020003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C50E816-C6AF-CEF5-9EE6-D18D338FA129}"/>
              </a:ext>
            </a:extLst>
          </p:cNvPr>
          <p:cNvSpPr txBox="1"/>
          <p:nvPr/>
        </p:nvSpPr>
        <p:spPr>
          <a:xfrm>
            <a:off x="9820954" y="4289248"/>
            <a:ext cx="7729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  <a:latin typeface="Propisi" panose="02000508030000020003" pitchFamily="2" charset="0"/>
              </a:rPr>
              <a:t> </a:t>
            </a:r>
            <a:r>
              <a:rPr lang="ru-RU" sz="4000" dirty="0">
                <a:solidFill>
                  <a:srgbClr val="FF0000"/>
                </a:solidFill>
                <a:latin typeface="Propisi" panose="02000508030000020003" pitchFamily="2" charset="0"/>
              </a:rPr>
              <a:t>1 </a:t>
            </a:r>
            <a:r>
              <a:rPr lang="ru-RU" sz="4800" dirty="0">
                <a:solidFill>
                  <a:srgbClr val="FF0000"/>
                </a:solidFill>
                <a:latin typeface="Propisi" panose="02000508030000020003" pitchFamily="2" charset="0"/>
              </a:rPr>
              <a:t> </a:t>
            </a:r>
            <a:endParaRPr lang="x-none" sz="4800" dirty="0">
              <a:solidFill>
                <a:srgbClr val="FF0000"/>
              </a:solidFill>
              <a:latin typeface="Propisi" panose="02000508030000020003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2EA29FA-10C2-F534-2E76-539FC71FD39C}"/>
              </a:ext>
            </a:extLst>
          </p:cNvPr>
          <p:cNvSpPr txBox="1"/>
          <p:nvPr/>
        </p:nvSpPr>
        <p:spPr>
          <a:xfrm>
            <a:off x="10564483" y="3447751"/>
            <a:ext cx="1015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  <a:latin typeface="Propisi" panose="02000508030000020003" pitchFamily="2" charset="0"/>
              </a:rPr>
              <a:t> </a:t>
            </a:r>
            <a:r>
              <a:rPr lang="ru-RU" sz="4000" dirty="0">
                <a:solidFill>
                  <a:srgbClr val="FF0000"/>
                </a:solidFill>
                <a:latin typeface="Propisi" panose="02000508030000020003" pitchFamily="2" charset="0"/>
              </a:rPr>
              <a:t>1  8</a:t>
            </a:r>
            <a:endParaRPr lang="x-none" sz="4000" dirty="0">
              <a:solidFill>
                <a:srgbClr val="FF0000"/>
              </a:solidFill>
              <a:latin typeface="Propisi" panose="02000508030000020003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800" y="1325044"/>
            <a:ext cx="6121692" cy="56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800" y="1325044"/>
            <a:ext cx="6121692" cy="159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99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F200FF3-7851-56C6-3EE2-C4779A9446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28" t="28134" r="12890" b="12906"/>
          <a:stretch/>
        </p:blipFill>
        <p:spPr>
          <a:xfrm>
            <a:off x="672517" y="103149"/>
            <a:ext cx="10846965" cy="66517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F99F9C-DE98-5B2B-02A0-B0F65CE00848}"/>
              </a:ext>
            </a:extLst>
          </p:cNvPr>
          <p:cNvSpPr txBox="1"/>
          <p:nvPr/>
        </p:nvSpPr>
        <p:spPr>
          <a:xfrm>
            <a:off x="7426078" y="922666"/>
            <a:ext cx="10679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  <a:latin typeface="Propisi" panose="02000508030000020003" pitchFamily="2" charset="0"/>
              </a:rPr>
              <a:t> 1  2</a:t>
            </a:r>
            <a:endParaRPr lang="x-none" sz="4800" dirty="0">
              <a:solidFill>
                <a:srgbClr val="FF0000"/>
              </a:solidFill>
              <a:latin typeface="Propisi" panose="02000508030000020003" pitchFamily="2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A5D7C2C7-E551-8A13-F95F-64786A350D91}"/>
              </a:ext>
            </a:extLst>
          </p:cNvPr>
          <p:cNvSpPr/>
          <p:nvPr/>
        </p:nvSpPr>
        <p:spPr>
          <a:xfrm>
            <a:off x="1728132" y="4026716"/>
            <a:ext cx="9791350" cy="19086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53496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44EE854-9ECB-9779-D668-19B16062E5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15" t="45505" r="11927" b="18532"/>
          <a:stretch/>
        </p:blipFill>
        <p:spPr>
          <a:xfrm>
            <a:off x="109057" y="218114"/>
            <a:ext cx="12074150" cy="44042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C6BD6EE-E973-3F11-3805-A21D7E92A8A7}"/>
              </a:ext>
            </a:extLst>
          </p:cNvPr>
          <p:cNvSpPr txBox="1"/>
          <p:nvPr/>
        </p:nvSpPr>
        <p:spPr>
          <a:xfrm>
            <a:off x="6930745" y="3505124"/>
            <a:ext cx="5886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  <a:latin typeface="Propisi" panose="02000508030000020003" pitchFamily="2" charset="0"/>
              </a:rPr>
              <a:t> </a:t>
            </a:r>
            <a:r>
              <a:rPr lang="ru-RU" sz="4400" dirty="0">
                <a:solidFill>
                  <a:srgbClr val="FF0000"/>
                </a:solidFill>
                <a:latin typeface="Propisi" panose="02000508030000020003" pitchFamily="2" charset="0"/>
              </a:rPr>
              <a:t>6</a:t>
            </a:r>
            <a:endParaRPr lang="x-none" sz="4400" dirty="0">
              <a:solidFill>
                <a:srgbClr val="FF0000"/>
              </a:solidFill>
              <a:latin typeface="Propisi" panose="0200050803000002000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185426-794C-71AF-2CAF-C53D012DB9B8}"/>
              </a:ext>
            </a:extLst>
          </p:cNvPr>
          <p:cNvSpPr txBox="1"/>
          <p:nvPr/>
        </p:nvSpPr>
        <p:spPr>
          <a:xfrm>
            <a:off x="6771354" y="2711079"/>
            <a:ext cx="5886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  <a:latin typeface="Propisi" panose="02000508030000020003" pitchFamily="2" charset="0"/>
              </a:rPr>
              <a:t> </a:t>
            </a:r>
            <a:r>
              <a:rPr lang="ru-RU" sz="4400" dirty="0">
                <a:solidFill>
                  <a:srgbClr val="FF0000"/>
                </a:solidFill>
                <a:latin typeface="Propisi" panose="02000508030000020003" pitchFamily="2" charset="0"/>
              </a:rPr>
              <a:t>7</a:t>
            </a:r>
            <a:endParaRPr lang="x-none" sz="4400" dirty="0">
              <a:solidFill>
                <a:srgbClr val="FF0000"/>
              </a:solidFill>
              <a:latin typeface="Propisi" panose="0200050803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5121B1-AC8A-8211-CF74-48FCF000F451}"/>
              </a:ext>
            </a:extLst>
          </p:cNvPr>
          <p:cNvSpPr txBox="1"/>
          <p:nvPr/>
        </p:nvSpPr>
        <p:spPr>
          <a:xfrm>
            <a:off x="7236277" y="1971169"/>
            <a:ext cx="614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  <a:latin typeface="Propisi" panose="02000508030000020003" pitchFamily="2" charset="0"/>
              </a:rPr>
              <a:t> 8</a:t>
            </a:r>
            <a:endParaRPr lang="x-none" sz="4800" dirty="0">
              <a:solidFill>
                <a:srgbClr val="FF0000"/>
              </a:solidFill>
              <a:latin typeface="Propisi" panose="02000508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35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DC7C8CB-79B5-913C-AFFE-BB734DA9B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8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903DA33-B625-13E3-3BEA-952EC9470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0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E1AC0F1-896A-A6EA-F755-4EC5FB4F9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3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F9B0605-7E70-CF1F-85F3-8F3413642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9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F9B0605-7E70-CF1F-85F3-8F3413642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D546C3F-E242-0C55-F2B9-C45A3B736BF1}"/>
              </a:ext>
            </a:extLst>
          </p:cNvPr>
          <p:cNvSpPr/>
          <p:nvPr/>
        </p:nvSpPr>
        <p:spPr>
          <a:xfrm>
            <a:off x="8271545" y="5519956"/>
            <a:ext cx="562062" cy="5033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1CED34C-F79F-AEBC-5AFC-A8BF8DDE22F9}"/>
              </a:ext>
            </a:extLst>
          </p:cNvPr>
          <p:cNvSpPr txBox="1"/>
          <p:nvPr/>
        </p:nvSpPr>
        <p:spPr>
          <a:xfrm>
            <a:off x="8180705" y="5356126"/>
            <a:ext cx="699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  <a:latin typeface="Propisi" panose="02000508030000020003" pitchFamily="2" charset="0"/>
              </a:rPr>
              <a:t> </a:t>
            </a:r>
            <a:r>
              <a:rPr lang="ru-RU" sz="4800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</a:t>
            </a:r>
            <a:endParaRPr lang="x-none" sz="4800" dirty="0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719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0B5B6B5-5A43-BB8E-393B-8EF48809C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C065B4FE-355B-D59D-324B-D422C6FCF1AF}"/>
              </a:ext>
            </a:extLst>
          </p:cNvPr>
          <p:cNvSpPr/>
          <p:nvPr/>
        </p:nvSpPr>
        <p:spPr>
          <a:xfrm>
            <a:off x="4530055" y="1887522"/>
            <a:ext cx="427838" cy="5704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7B684384-AF54-E488-DA88-EF4F78E6D412}"/>
              </a:ext>
            </a:extLst>
          </p:cNvPr>
          <p:cNvSpPr/>
          <p:nvPr/>
        </p:nvSpPr>
        <p:spPr>
          <a:xfrm>
            <a:off x="4422395" y="2744597"/>
            <a:ext cx="854280" cy="74522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2789EEBC-F9D5-8777-DB0B-D6289B405211}"/>
              </a:ext>
            </a:extLst>
          </p:cNvPr>
          <p:cNvSpPr/>
          <p:nvPr/>
        </p:nvSpPr>
        <p:spPr>
          <a:xfrm>
            <a:off x="4539492" y="3856000"/>
            <a:ext cx="582336" cy="5704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25A2C752-CF28-C6DF-0668-9279AA61D4FA}"/>
              </a:ext>
            </a:extLst>
          </p:cNvPr>
          <p:cNvSpPr/>
          <p:nvPr/>
        </p:nvSpPr>
        <p:spPr>
          <a:xfrm>
            <a:off x="4384995" y="5009624"/>
            <a:ext cx="736833" cy="68440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98EC2967-85F1-9DF7-DC5F-3947A2F165C0}"/>
              </a:ext>
            </a:extLst>
          </p:cNvPr>
          <p:cNvSpPr/>
          <p:nvPr/>
        </p:nvSpPr>
        <p:spPr>
          <a:xfrm>
            <a:off x="9598403" y="1887521"/>
            <a:ext cx="427838" cy="5704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12484100-85DE-F983-5943-B5E8F913EF00}"/>
              </a:ext>
            </a:extLst>
          </p:cNvPr>
          <p:cNvSpPr/>
          <p:nvPr/>
        </p:nvSpPr>
        <p:spPr>
          <a:xfrm>
            <a:off x="9370503" y="2870157"/>
            <a:ext cx="968928" cy="6196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4D9D3CF4-9990-AA75-AC8D-80BFE5EF8C0F}"/>
              </a:ext>
            </a:extLst>
          </p:cNvPr>
          <p:cNvSpPr/>
          <p:nvPr/>
        </p:nvSpPr>
        <p:spPr>
          <a:xfrm>
            <a:off x="9661320" y="3986167"/>
            <a:ext cx="427838" cy="5704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B45DE15D-9EAB-C60A-F5AC-BBB4E9ABD47E}"/>
              </a:ext>
            </a:extLst>
          </p:cNvPr>
          <p:cNvSpPr/>
          <p:nvPr/>
        </p:nvSpPr>
        <p:spPr>
          <a:xfrm>
            <a:off x="9506823" y="5052966"/>
            <a:ext cx="832608" cy="65267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4029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35E0E03-23F8-BBB8-BA7E-46C31D7F4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35" t="66300" r="11446" b="14984"/>
          <a:stretch/>
        </p:blipFill>
        <p:spPr>
          <a:xfrm>
            <a:off x="176168" y="234891"/>
            <a:ext cx="11887687" cy="18371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5C03F9C-AD60-DD84-9B0C-E3062FDF0D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27" t="47462" r="12270" b="21713"/>
          <a:stretch/>
        </p:blipFill>
        <p:spPr>
          <a:xfrm>
            <a:off x="0" y="1931564"/>
            <a:ext cx="12063855" cy="3353499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765425" y="506994"/>
            <a:ext cx="660903" cy="64649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&lt;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095876" y="1137566"/>
            <a:ext cx="660903" cy="64649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&gt;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735491" y="506994"/>
            <a:ext cx="660903" cy="64649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=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423144" y="1153486"/>
            <a:ext cx="660903" cy="64649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&lt;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32895" y="117695"/>
            <a:ext cx="633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6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96269" y="845178"/>
            <a:ext cx="633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18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92166" y="4291342"/>
            <a:ext cx="679010" cy="584775"/>
          </a:xfrm>
          <a:prstGeom prst="rect">
            <a:avLst/>
          </a:prstGeom>
          <a:solidFill>
            <a:srgbClr val="FE7ED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9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52917" y="4291342"/>
            <a:ext cx="679010" cy="584775"/>
          </a:xfrm>
          <a:prstGeom prst="rect">
            <a:avLst/>
          </a:prstGeom>
          <a:solidFill>
            <a:srgbClr val="FE7ED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9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17259" y="4304239"/>
            <a:ext cx="679010" cy="584775"/>
          </a:xfrm>
          <a:prstGeom prst="rect">
            <a:avLst/>
          </a:prstGeom>
          <a:solidFill>
            <a:srgbClr val="FE7ED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9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206966" y="2370499"/>
            <a:ext cx="67901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5</a:t>
            </a:r>
            <a:endParaRPr lang="ru-RU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560459" y="3315925"/>
            <a:ext cx="67901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13</a:t>
            </a: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882265" y="2370498"/>
            <a:ext cx="67901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16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70910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4" grpId="0"/>
      <p:bldP spid="9" grpId="0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92" y="326381"/>
            <a:ext cx="10414985" cy="385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6005" y="2254541"/>
            <a:ext cx="3612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12 + 5 + 2 = 19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86005" y="4480184"/>
            <a:ext cx="3612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11 + 7 - 4= 14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042088" y="2254540"/>
            <a:ext cx="3612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17 - 3 - 3 = 11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788591" y="4090886"/>
            <a:ext cx="3612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15 - 5 + 2 = 12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543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36" y="1102809"/>
            <a:ext cx="11059475" cy="243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64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91</Words>
  <Application>Microsoft Office PowerPoint</Application>
  <PresentationFormat>Произвольный</PresentationFormat>
  <Paragraphs>31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vikag</cp:lastModifiedBy>
  <cp:revision>17</cp:revision>
  <dcterms:created xsi:type="dcterms:W3CDTF">2023-04-07T16:54:42Z</dcterms:created>
  <dcterms:modified xsi:type="dcterms:W3CDTF">2024-04-17T16:56:12Z</dcterms:modified>
</cp:coreProperties>
</file>