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571" r:id="rId2"/>
    <p:sldId id="634" r:id="rId3"/>
    <p:sldId id="639" r:id="rId4"/>
    <p:sldId id="638" r:id="rId5"/>
    <p:sldId id="632" r:id="rId6"/>
    <p:sldId id="256" r:id="rId7"/>
    <p:sldId id="633" r:id="rId8"/>
    <p:sldId id="637" r:id="rId9"/>
    <p:sldId id="635" r:id="rId10"/>
    <p:sldId id="629" r:id="rId11"/>
    <p:sldId id="630" r:id="rId12"/>
    <p:sldId id="63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84" d="100"/>
          <a:sy n="84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006AAD-C509-4531-AD11-1289DA851C87}"/>
              </a:ext>
            </a:extLst>
          </p:cNvPr>
          <p:cNvSpPr txBox="1"/>
          <p:nvPr/>
        </p:nvSpPr>
        <p:spPr>
          <a:xfrm>
            <a:off x="755576" y="453137"/>
            <a:ext cx="749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Прочитаем  разными способами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05EB21-B4EA-4F30-8EE9-21D837C1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052736"/>
            <a:ext cx="68072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46F4-2676-4551-9CE0-47AA789D87B9}"/>
              </a:ext>
            </a:extLst>
          </p:cNvPr>
          <p:cNvSpPr txBox="1"/>
          <p:nvPr/>
        </p:nvSpPr>
        <p:spPr>
          <a:xfrm>
            <a:off x="2683502" y="2270451"/>
            <a:ext cx="3776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16 - 2 = 14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606B2-42C9-403E-B331-0C3C1575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5" y="4081475"/>
            <a:ext cx="88900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D8CA07-E8B9-4653-8E6E-CAEC11C5A225}"/>
              </a:ext>
            </a:extLst>
          </p:cNvPr>
          <p:cNvSpPr txBox="1"/>
          <p:nvPr/>
        </p:nvSpPr>
        <p:spPr>
          <a:xfrm>
            <a:off x="2613167" y="4756186"/>
            <a:ext cx="3938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16 + 2 = 18</a:t>
            </a:r>
          </a:p>
        </p:txBody>
      </p:sp>
    </p:spTree>
    <p:extLst>
      <p:ext uri="{BB962C8B-B14F-4D97-AF65-F5344CB8AC3E}">
        <p14:creationId xmlns:p14="http://schemas.microsoft.com/office/powerpoint/2010/main" val="3413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21CD6C-2E15-49F1-A006-8BABC76D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00"/>
          <a:stretch/>
        </p:blipFill>
        <p:spPr>
          <a:xfrm>
            <a:off x="-135175" y="3068960"/>
            <a:ext cx="9293766" cy="3312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753FF6-B635-4593-97AC-D2D41B01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"/>
            <a:ext cx="9023417" cy="280831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46E5F4F-4CC1-4D65-AC04-BB799F055E1E}"/>
              </a:ext>
            </a:extLst>
          </p:cNvPr>
          <p:cNvSpPr/>
          <p:nvPr/>
        </p:nvSpPr>
        <p:spPr>
          <a:xfrm>
            <a:off x="2771800" y="1137876"/>
            <a:ext cx="1804904" cy="706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E9E81015-6BED-496C-95E9-152EA707A22A}"/>
              </a:ext>
            </a:extLst>
          </p:cNvPr>
          <p:cNvSpPr/>
          <p:nvPr/>
        </p:nvSpPr>
        <p:spPr>
          <a:xfrm>
            <a:off x="899592" y="2041911"/>
            <a:ext cx="2736304" cy="5347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9B3B446-C326-4855-B9BE-ACD0B912796C}"/>
              </a:ext>
            </a:extLst>
          </p:cNvPr>
          <p:cNvSpPr/>
          <p:nvPr/>
        </p:nvSpPr>
        <p:spPr>
          <a:xfrm>
            <a:off x="270408" y="449335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5  + 2  = 7   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(с.)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ECA0455-46DB-49E3-A019-A161ED5FF0F4}"/>
              </a:ext>
            </a:extLst>
          </p:cNvPr>
          <p:cNvSpPr/>
          <p:nvPr/>
        </p:nvSpPr>
        <p:spPr>
          <a:xfrm>
            <a:off x="2339752" y="5301208"/>
            <a:ext cx="86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7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5B4515-413F-4F20-8B9B-52F8F5D4EF46}"/>
              </a:ext>
            </a:extLst>
          </p:cNvPr>
          <p:cNvSpPr txBox="1"/>
          <p:nvPr/>
        </p:nvSpPr>
        <p:spPr>
          <a:xfrm>
            <a:off x="8636285" y="489447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5692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21CD6C-2E15-49F1-A006-8BABC76D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1" b="54200"/>
          <a:stretch/>
        </p:blipFill>
        <p:spPr>
          <a:xfrm>
            <a:off x="153612" y="476672"/>
            <a:ext cx="8828363" cy="38884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77C036-671A-4A95-BCD7-2D954BE53844}"/>
              </a:ext>
            </a:extLst>
          </p:cNvPr>
          <p:cNvSpPr/>
          <p:nvPr/>
        </p:nvSpPr>
        <p:spPr>
          <a:xfrm>
            <a:off x="1619672" y="1341500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58C0FE3-08AF-46B7-A39D-E54B34FE22DA}"/>
              </a:ext>
            </a:extLst>
          </p:cNvPr>
          <p:cNvSpPr/>
          <p:nvPr/>
        </p:nvSpPr>
        <p:spPr>
          <a:xfrm>
            <a:off x="1570568" y="2132856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5446CF-7848-4509-8EAD-5F6864089602}"/>
              </a:ext>
            </a:extLst>
          </p:cNvPr>
          <p:cNvSpPr/>
          <p:nvPr/>
        </p:nvSpPr>
        <p:spPr>
          <a:xfrm>
            <a:off x="1615774" y="2874061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-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94B613-51EB-41B5-9F13-5F8B61CA8092}"/>
              </a:ext>
            </a:extLst>
          </p:cNvPr>
          <p:cNvSpPr/>
          <p:nvPr/>
        </p:nvSpPr>
        <p:spPr>
          <a:xfrm>
            <a:off x="4644008" y="1341500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052E1E1-5E5A-4BAE-8D27-68C74413E2BE}"/>
              </a:ext>
            </a:extLst>
          </p:cNvPr>
          <p:cNvSpPr/>
          <p:nvPr/>
        </p:nvSpPr>
        <p:spPr>
          <a:xfrm>
            <a:off x="5532199" y="1368660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45E7780-7B7A-4BAA-9B08-A2B43852DDF6}"/>
              </a:ext>
            </a:extLst>
          </p:cNvPr>
          <p:cNvSpPr/>
          <p:nvPr/>
        </p:nvSpPr>
        <p:spPr>
          <a:xfrm>
            <a:off x="4788024" y="2118934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-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EE64A5-D3C5-47A0-863F-13889DACC4DB}"/>
              </a:ext>
            </a:extLst>
          </p:cNvPr>
          <p:cNvSpPr/>
          <p:nvPr/>
        </p:nvSpPr>
        <p:spPr>
          <a:xfrm>
            <a:off x="5532199" y="2133156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DB40E0-C52C-4D5C-8615-C236918C46B3}"/>
              </a:ext>
            </a:extLst>
          </p:cNvPr>
          <p:cNvSpPr/>
          <p:nvPr/>
        </p:nvSpPr>
        <p:spPr>
          <a:xfrm>
            <a:off x="4649284" y="2874061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B1E68B-2E8A-419A-BE2D-9DAABEA8C02C}"/>
              </a:ext>
            </a:extLst>
          </p:cNvPr>
          <p:cNvSpPr/>
          <p:nvPr/>
        </p:nvSpPr>
        <p:spPr>
          <a:xfrm>
            <a:off x="5511686" y="2858844"/>
            <a:ext cx="100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87766A-3CF0-4E57-8B9E-AF395098E4E3}"/>
              </a:ext>
            </a:extLst>
          </p:cNvPr>
          <p:cNvSpPr txBox="1"/>
          <p:nvPr/>
        </p:nvSpPr>
        <p:spPr>
          <a:xfrm>
            <a:off x="8541044" y="255659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2769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21CD6C-2E15-49F1-A006-8BABC76D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01" b="2750"/>
          <a:stretch/>
        </p:blipFill>
        <p:spPr>
          <a:xfrm>
            <a:off x="323528" y="188639"/>
            <a:ext cx="8424936" cy="6229239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27125C10-6C8E-4BB7-B2B5-4CE01302CEFB}"/>
              </a:ext>
            </a:extLst>
          </p:cNvPr>
          <p:cNvCxnSpPr/>
          <p:nvPr/>
        </p:nvCxnSpPr>
        <p:spPr>
          <a:xfrm flipH="1">
            <a:off x="3923928" y="1772816"/>
            <a:ext cx="28803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56D63C-53CB-4E40-BE63-FBAA2E93DC5F}"/>
              </a:ext>
            </a:extLst>
          </p:cNvPr>
          <p:cNvSpPr txBox="1"/>
          <p:nvPr/>
        </p:nvSpPr>
        <p:spPr>
          <a:xfrm>
            <a:off x="1115616" y="18448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EE6F2A-C95E-4F64-95C1-7F642BB659DE}"/>
              </a:ext>
            </a:extLst>
          </p:cNvPr>
          <p:cNvSpPr txBox="1"/>
          <p:nvPr/>
        </p:nvSpPr>
        <p:spPr>
          <a:xfrm>
            <a:off x="1091839" y="11880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3F75C5-96BE-49DD-B3A9-467163E8E6C9}"/>
              </a:ext>
            </a:extLst>
          </p:cNvPr>
          <p:cNvSpPr txBox="1"/>
          <p:nvPr/>
        </p:nvSpPr>
        <p:spPr>
          <a:xfrm>
            <a:off x="4339468" y="1856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4E365D-BBA5-4F3A-A851-8E5B4D094372}"/>
              </a:ext>
            </a:extLst>
          </p:cNvPr>
          <p:cNvSpPr txBox="1"/>
          <p:nvPr/>
        </p:nvSpPr>
        <p:spPr>
          <a:xfrm>
            <a:off x="4314641" y="4401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6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97EC6D28-BABF-4CE3-976A-D832E8AE6722}"/>
              </a:ext>
            </a:extLst>
          </p:cNvPr>
          <p:cNvCxnSpPr>
            <a:cxnSpLocks/>
          </p:cNvCxnSpPr>
          <p:nvPr/>
        </p:nvCxnSpPr>
        <p:spPr>
          <a:xfrm flipH="1" flipV="1">
            <a:off x="2300760" y="1772816"/>
            <a:ext cx="207770" cy="124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A024D443-B4B8-4ABB-8651-51F289FD3DC0}"/>
              </a:ext>
            </a:extLst>
          </p:cNvPr>
          <p:cNvCxnSpPr>
            <a:cxnSpLocks/>
          </p:cNvCxnSpPr>
          <p:nvPr/>
        </p:nvCxnSpPr>
        <p:spPr>
          <a:xfrm>
            <a:off x="4004190" y="1480428"/>
            <a:ext cx="207770" cy="756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2031EBBF-65E4-457A-BF4B-12E537437B79}"/>
              </a:ext>
            </a:extLst>
          </p:cNvPr>
          <p:cNvCxnSpPr>
            <a:cxnSpLocks/>
          </p:cNvCxnSpPr>
          <p:nvPr/>
        </p:nvCxnSpPr>
        <p:spPr>
          <a:xfrm flipH="1" flipV="1">
            <a:off x="6510341" y="987743"/>
            <a:ext cx="114382" cy="91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5B5126-CC34-4661-9057-A12DDC07F9B9}"/>
              </a:ext>
            </a:extLst>
          </p:cNvPr>
          <p:cNvSpPr txBox="1"/>
          <p:nvPr/>
        </p:nvSpPr>
        <p:spPr>
          <a:xfrm>
            <a:off x="2987824" y="25953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125451-8FD7-42E5-8E32-4D92E477A210}"/>
              </a:ext>
            </a:extLst>
          </p:cNvPr>
          <p:cNvSpPr txBox="1"/>
          <p:nvPr/>
        </p:nvSpPr>
        <p:spPr>
          <a:xfrm>
            <a:off x="4418912" y="32229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DD5C09-5422-4AEC-A1A7-3FC0E68FCED1}"/>
              </a:ext>
            </a:extLst>
          </p:cNvPr>
          <p:cNvSpPr txBox="1"/>
          <p:nvPr/>
        </p:nvSpPr>
        <p:spPr>
          <a:xfrm>
            <a:off x="6624723" y="248527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17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F485500-0854-47B7-9622-51F48434B587}"/>
              </a:ext>
            </a:extLst>
          </p:cNvPr>
          <p:cNvSpPr/>
          <p:nvPr/>
        </p:nvSpPr>
        <p:spPr>
          <a:xfrm>
            <a:off x="5292080" y="2595372"/>
            <a:ext cx="2376264" cy="70788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2DD5E5-21DE-4DC6-A038-9F2AB48C7BEF}"/>
              </a:ext>
            </a:extLst>
          </p:cNvPr>
          <p:cNvSpPr txBox="1"/>
          <p:nvPr/>
        </p:nvSpPr>
        <p:spPr>
          <a:xfrm>
            <a:off x="8290732" y="34290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A7F3DAF-71F5-4B15-80D4-9AD5CAA8ADB6}"/>
              </a:ext>
            </a:extLst>
          </p:cNvPr>
          <p:cNvSpPr/>
          <p:nvPr/>
        </p:nvSpPr>
        <p:spPr>
          <a:xfrm>
            <a:off x="5292080" y="5157192"/>
            <a:ext cx="1080120" cy="12606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DF11FC-6AD0-4EA1-9589-FF4E772A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20743" cy="3024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074EDF-4777-49E4-8032-28D8F59926C1}"/>
              </a:ext>
            </a:extLst>
          </p:cNvPr>
          <p:cNvSpPr txBox="1"/>
          <p:nvPr/>
        </p:nvSpPr>
        <p:spPr>
          <a:xfrm>
            <a:off x="1715435" y="3781276"/>
            <a:ext cx="4424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9  + 1 + 10 =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F58C6D-18D7-42FD-91D1-064F3DBDD3C8}"/>
              </a:ext>
            </a:extLst>
          </p:cNvPr>
          <p:cNvSpPr txBox="1"/>
          <p:nvPr/>
        </p:nvSpPr>
        <p:spPr>
          <a:xfrm>
            <a:off x="1763688" y="4666580"/>
            <a:ext cx="4291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17  - 2 – 5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29FE0A-EDED-45F3-AF1E-123C7E7ACB15}"/>
              </a:ext>
            </a:extLst>
          </p:cNvPr>
          <p:cNvSpPr txBox="1"/>
          <p:nvPr/>
        </p:nvSpPr>
        <p:spPr>
          <a:xfrm>
            <a:off x="1763688" y="5572690"/>
            <a:ext cx="4033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20  - 10 - 10 = </a:t>
            </a:r>
            <a:r>
              <a:rPr lang="ru-RU" sz="4800" b="1" dirty="0" smtClean="0"/>
              <a:t>0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502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398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4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C32F24-7EFC-4C02-BBE1-6F241A415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19"/>
          <a:stretch/>
        </p:blipFill>
        <p:spPr>
          <a:xfrm>
            <a:off x="781812" y="1243441"/>
            <a:ext cx="4400373" cy="1872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0601BB-82A8-45E1-A161-8D98CD33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18"/>
          <a:stretch/>
        </p:blipFill>
        <p:spPr>
          <a:xfrm>
            <a:off x="3203848" y="3717032"/>
            <a:ext cx="4974718" cy="18722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FFD201-D10B-408C-B907-5309E7EA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24" y="1556792"/>
            <a:ext cx="1152128" cy="1049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A9EF24-959E-4F46-80E2-7678C0FCC9BC}"/>
              </a:ext>
            </a:extLst>
          </p:cNvPr>
          <p:cNvSpPr txBox="1"/>
          <p:nvPr/>
        </p:nvSpPr>
        <p:spPr>
          <a:xfrm>
            <a:off x="1331640" y="88949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E6C86A-8C51-41CA-8349-D170D1BBCBC2}"/>
              </a:ext>
            </a:extLst>
          </p:cNvPr>
          <p:cNvSpPr txBox="1"/>
          <p:nvPr/>
        </p:nvSpPr>
        <p:spPr>
          <a:xfrm>
            <a:off x="4067944" y="8244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EFC0DE-3F43-425F-9FDE-C2ADD4E5C112}"/>
              </a:ext>
            </a:extLst>
          </p:cNvPr>
          <p:cNvSpPr txBox="1"/>
          <p:nvPr/>
        </p:nvSpPr>
        <p:spPr>
          <a:xfrm>
            <a:off x="2630980" y="1260728"/>
            <a:ext cx="5728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9222E0-7342-4B3D-A155-C9A5ECF1C298}"/>
              </a:ext>
            </a:extLst>
          </p:cNvPr>
          <p:cNvSpPr txBox="1"/>
          <p:nvPr/>
        </p:nvSpPr>
        <p:spPr>
          <a:xfrm>
            <a:off x="1495192" y="195132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5A7990-6B42-4936-BFC6-7AAEEE33EFC2}"/>
              </a:ext>
            </a:extLst>
          </p:cNvPr>
          <p:cNvSpPr txBox="1"/>
          <p:nvPr/>
        </p:nvSpPr>
        <p:spPr>
          <a:xfrm>
            <a:off x="3916411" y="1898193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2331E4-A6ED-4855-A26C-25A8DB02B471}"/>
              </a:ext>
            </a:extLst>
          </p:cNvPr>
          <p:cNvSpPr txBox="1"/>
          <p:nvPr/>
        </p:nvSpPr>
        <p:spPr>
          <a:xfrm>
            <a:off x="2603580" y="2116683"/>
            <a:ext cx="6023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DDAB5A-F48E-4D91-A99E-A64DCC10D4A6}"/>
              </a:ext>
            </a:extLst>
          </p:cNvPr>
          <p:cNvSpPr txBox="1"/>
          <p:nvPr/>
        </p:nvSpPr>
        <p:spPr>
          <a:xfrm>
            <a:off x="5419634" y="3717032"/>
            <a:ext cx="52051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DF2D1E-D8EC-466E-B3C6-DF38BC4BBC29}"/>
              </a:ext>
            </a:extLst>
          </p:cNvPr>
          <p:cNvSpPr txBox="1"/>
          <p:nvPr/>
        </p:nvSpPr>
        <p:spPr>
          <a:xfrm>
            <a:off x="4067944" y="345546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AFD275-0063-4221-B438-2009A98B091A}"/>
              </a:ext>
            </a:extLst>
          </p:cNvPr>
          <p:cNvSpPr txBox="1"/>
          <p:nvPr/>
        </p:nvSpPr>
        <p:spPr>
          <a:xfrm>
            <a:off x="7045157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8AC75B-FA2C-40D4-BAFD-E0994067F2B3}"/>
              </a:ext>
            </a:extLst>
          </p:cNvPr>
          <p:cNvSpPr txBox="1"/>
          <p:nvPr/>
        </p:nvSpPr>
        <p:spPr>
          <a:xfrm>
            <a:off x="4067944" y="42991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AD4D88-BEC1-4FA2-A277-25D518E1B34C}"/>
              </a:ext>
            </a:extLst>
          </p:cNvPr>
          <p:cNvSpPr txBox="1"/>
          <p:nvPr/>
        </p:nvSpPr>
        <p:spPr>
          <a:xfrm>
            <a:off x="6915343" y="42991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0013F2-5104-4243-AC5B-8913BF62207A}"/>
              </a:ext>
            </a:extLst>
          </p:cNvPr>
          <p:cNvSpPr txBox="1"/>
          <p:nvPr/>
        </p:nvSpPr>
        <p:spPr>
          <a:xfrm rot="10800000">
            <a:off x="5508103" y="4622354"/>
            <a:ext cx="5431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A46AE3-1D91-47E8-9B84-B4934783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"/>
          <a:stretch/>
        </p:blipFill>
        <p:spPr>
          <a:xfrm>
            <a:off x="97082" y="116632"/>
            <a:ext cx="89498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Задачи на увеличение числа на несколько единиц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BEEBB2-A85D-4C48-B9B7-060287E3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4" y="332656"/>
            <a:ext cx="8967351" cy="432048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0BC8E62-AE13-4AA4-BB01-4E1EA5C899ED}"/>
              </a:ext>
            </a:extLst>
          </p:cNvPr>
          <p:cNvSpPr/>
          <p:nvPr/>
        </p:nvSpPr>
        <p:spPr>
          <a:xfrm>
            <a:off x="2483768" y="1268760"/>
            <a:ext cx="1440160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90EFEE2-28DC-4704-A647-D05276C91DF7}"/>
              </a:ext>
            </a:extLst>
          </p:cNvPr>
          <p:cNvSpPr/>
          <p:nvPr/>
        </p:nvSpPr>
        <p:spPr>
          <a:xfrm>
            <a:off x="4375157" y="1268760"/>
            <a:ext cx="3888430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24BD1A5-5F92-41E0-8230-7260A2512FEA}"/>
              </a:ext>
            </a:extLst>
          </p:cNvPr>
          <p:cNvSpPr/>
          <p:nvPr/>
        </p:nvSpPr>
        <p:spPr>
          <a:xfrm>
            <a:off x="4283968" y="2716603"/>
            <a:ext cx="4680520" cy="18438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65222C-B7D4-4D63-9FE6-BE9563F5D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67" t="22500" r="45803" b="57500"/>
          <a:stretch/>
        </p:blipFill>
        <p:spPr>
          <a:xfrm>
            <a:off x="4268201" y="3469115"/>
            <a:ext cx="583047" cy="6996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778338-3D49-403E-BC5D-E12CB604A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3" t="23139" r="58927" b="58528"/>
          <a:stretch/>
        </p:blipFill>
        <p:spPr>
          <a:xfrm>
            <a:off x="4292750" y="2854769"/>
            <a:ext cx="558498" cy="614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C17CA9-EFE1-4926-A4F4-DC1B463BBBED}"/>
              </a:ext>
            </a:extLst>
          </p:cNvPr>
          <p:cNvSpPr txBox="1"/>
          <p:nvPr/>
        </p:nvSpPr>
        <p:spPr>
          <a:xfrm>
            <a:off x="1147116" y="4766438"/>
            <a:ext cx="6619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12  + 2 = 14 (к.)</a:t>
            </a:r>
          </a:p>
        </p:txBody>
      </p:sp>
    </p:spTree>
    <p:extLst>
      <p:ext uri="{BB962C8B-B14F-4D97-AF65-F5344CB8AC3E}">
        <p14:creationId xmlns:p14="http://schemas.microsoft.com/office/powerpoint/2010/main" val="36359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27DC6-6073-48AF-BA5B-7F620405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965688-01CF-4619-9AFA-741AEDE4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65126"/>
            <a:ext cx="7740691" cy="30638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7A87E4E-70FD-40BA-9B31-B6A0145FDA57}"/>
              </a:ext>
            </a:extLst>
          </p:cNvPr>
          <p:cNvSpPr/>
          <p:nvPr/>
        </p:nvSpPr>
        <p:spPr>
          <a:xfrm>
            <a:off x="539552" y="2780928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6B69FE-A9C4-48A9-9589-EC685C33AD61}"/>
              </a:ext>
            </a:extLst>
          </p:cNvPr>
          <p:cNvSpPr txBox="1"/>
          <p:nvPr/>
        </p:nvSpPr>
        <p:spPr>
          <a:xfrm>
            <a:off x="2195736" y="3861048"/>
            <a:ext cx="4966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</a:t>
            </a:r>
            <a:r>
              <a:rPr lang="en-US" sz="8000" b="1" dirty="0"/>
              <a:t>3</a:t>
            </a:r>
            <a:r>
              <a:rPr lang="ru-RU" sz="8000" b="1" dirty="0"/>
              <a:t>  + 2 = 1</a:t>
            </a:r>
            <a:r>
              <a:rPr lang="en-US" sz="8000" b="1" dirty="0"/>
              <a:t>5</a:t>
            </a:r>
            <a:endParaRPr lang="ru-RU" sz="8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46848A1-C3C2-48EE-9F5D-6BC1E3B6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77" y="1012890"/>
            <a:ext cx="1114801" cy="13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59CA92C-D2B9-42B7-9AD9-47F04D21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41" y="2132642"/>
            <a:ext cx="1091952" cy="10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358896-9522-44C0-B08C-4BB8F183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" y="476672"/>
            <a:ext cx="9010508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B275B-180E-4672-B8EA-09BC9D7658E8}"/>
              </a:ext>
            </a:extLst>
          </p:cNvPr>
          <p:cNvSpPr txBox="1"/>
          <p:nvPr/>
        </p:nvSpPr>
        <p:spPr>
          <a:xfrm>
            <a:off x="2411760" y="3235623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16 +2=18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A7CE35-E287-4553-ABE1-D116560C459F}"/>
              </a:ext>
            </a:extLst>
          </p:cNvPr>
          <p:cNvSpPr txBox="1"/>
          <p:nvPr/>
        </p:nvSpPr>
        <p:spPr>
          <a:xfrm>
            <a:off x="4756774" y="3235623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15 +2=17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085454-1F0C-4BC8-8795-396763F21CEE}"/>
              </a:ext>
            </a:extLst>
          </p:cNvPr>
          <p:cNvSpPr txBox="1"/>
          <p:nvPr/>
        </p:nvSpPr>
        <p:spPr>
          <a:xfrm>
            <a:off x="6917014" y="3257546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14 +2=16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1F42A1-3922-4AB1-ACEF-DF6D58AB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" y="4509120"/>
            <a:ext cx="89607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112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  Задачи на увеличение числа на несколько единиц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vikag</cp:lastModifiedBy>
  <cp:revision>243</cp:revision>
  <dcterms:modified xsi:type="dcterms:W3CDTF">2024-03-03T16:01:06Z</dcterms:modified>
</cp:coreProperties>
</file>