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665" r:id="rId2"/>
    <p:sldId id="256" r:id="rId3"/>
    <p:sldId id="648" r:id="rId4"/>
    <p:sldId id="666" r:id="rId5"/>
    <p:sldId id="668" r:id="rId6"/>
    <p:sldId id="656" r:id="rId7"/>
    <p:sldId id="667" r:id="rId8"/>
    <p:sldId id="669" r:id="rId9"/>
    <p:sldId id="6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900"/>
    <a:srgbClr val="F5A742"/>
    <a:srgbClr val="0000CC"/>
    <a:srgbClr val="3E91C1"/>
    <a:srgbClr val="FFF101"/>
    <a:srgbClr val="A6CE39"/>
    <a:srgbClr val="27799F"/>
    <a:srgbClr val="FCFC28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72" d="100"/>
          <a:sy n="72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7697B-7F43-4F81-973A-E6A2888E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9" y="1040812"/>
            <a:ext cx="9044382" cy="47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2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br>
              <a:rPr lang="en-US" sz="6000" b="1" dirty="0"/>
            </a:br>
            <a:r>
              <a:rPr lang="ru-RU" sz="5400" b="1" dirty="0">
                <a:solidFill>
                  <a:srgbClr val="FF0000"/>
                </a:solidFill>
              </a:rPr>
              <a:t>Табличное вычитание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с   числами  5, 6</a:t>
            </a:r>
            <a:br>
              <a:rPr lang="ru-RU" dirty="0"/>
            </a:b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28B46E-BBE8-4FBA-8091-016C7A4B1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029"/>
            <a:ext cx="9144000" cy="49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FD21B-4898-46FC-AA46-91952B7D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144000" cy="2296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ECDA4-CE00-4BEC-908D-77FA8959633C}"/>
              </a:ext>
            </a:extLst>
          </p:cNvPr>
          <p:cNvSpPr txBox="1"/>
          <p:nvPr/>
        </p:nvSpPr>
        <p:spPr>
          <a:xfrm>
            <a:off x="3563888" y="2299898"/>
            <a:ext cx="32111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8  - 5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7D6DA-2482-4D2F-854F-2680D9401002}"/>
              </a:ext>
            </a:extLst>
          </p:cNvPr>
          <p:cNvSpPr txBox="1"/>
          <p:nvPr/>
        </p:nvSpPr>
        <p:spPr>
          <a:xfrm>
            <a:off x="3627943" y="3773165"/>
            <a:ext cx="32111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7  - 6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3290E-EF9B-471A-BC64-228F53260B3B}"/>
              </a:ext>
            </a:extLst>
          </p:cNvPr>
          <p:cNvSpPr txBox="1"/>
          <p:nvPr/>
        </p:nvSpPr>
        <p:spPr>
          <a:xfrm>
            <a:off x="3578831" y="5246432"/>
            <a:ext cx="3498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10  - 5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F0A59-9FA8-40F7-BB96-AE8F8DF0AA37}"/>
              </a:ext>
            </a:extLst>
          </p:cNvPr>
          <p:cNvSpPr txBox="1"/>
          <p:nvPr/>
        </p:nvSpPr>
        <p:spPr>
          <a:xfrm>
            <a:off x="683568" y="2320975"/>
            <a:ext cx="14542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8-это</a:t>
            </a:r>
          </a:p>
          <a:p>
            <a:r>
              <a:rPr lang="ru-RU" sz="4400" b="1" dirty="0"/>
              <a:t>5 и 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FF567-9CA5-4AB1-8819-0FB3BD7BBDEF}"/>
              </a:ext>
            </a:extLst>
          </p:cNvPr>
          <p:cNvSpPr txBox="1"/>
          <p:nvPr/>
        </p:nvSpPr>
        <p:spPr>
          <a:xfrm>
            <a:off x="6570349" y="230846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2DAF8-F6AF-43AF-BD9F-26B5067E2BAE}"/>
              </a:ext>
            </a:extLst>
          </p:cNvPr>
          <p:cNvSpPr txBox="1"/>
          <p:nvPr/>
        </p:nvSpPr>
        <p:spPr>
          <a:xfrm>
            <a:off x="658618" y="3811057"/>
            <a:ext cx="14542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7-это</a:t>
            </a:r>
          </a:p>
          <a:p>
            <a:r>
              <a:rPr lang="ru-RU" sz="4400" b="1" dirty="0"/>
              <a:t>6 и 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82DC5-7863-4454-A0B9-6686172D2A9D}"/>
              </a:ext>
            </a:extLst>
          </p:cNvPr>
          <p:cNvSpPr txBox="1"/>
          <p:nvPr/>
        </p:nvSpPr>
        <p:spPr>
          <a:xfrm>
            <a:off x="6570348" y="383946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5E5EC-45CD-47FE-934F-22824C1D28E9}"/>
              </a:ext>
            </a:extLst>
          </p:cNvPr>
          <p:cNvSpPr txBox="1"/>
          <p:nvPr/>
        </p:nvSpPr>
        <p:spPr>
          <a:xfrm>
            <a:off x="687083" y="5301139"/>
            <a:ext cx="16907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10-это</a:t>
            </a:r>
          </a:p>
          <a:p>
            <a:r>
              <a:rPr lang="ru-RU" sz="4400" b="1" dirty="0"/>
              <a:t>5 и 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278BEA-5181-4903-A5B1-7BEC88AD432D}"/>
              </a:ext>
            </a:extLst>
          </p:cNvPr>
          <p:cNvSpPr txBox="1"/>
          <p:nvPr/>
        </p:nvSpPr>
        <p:spPr>
          <a:xfrm>
            <a:off x="6922367" y="524643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63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EDD46F-B450-40B1-8891-AE2768B1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49" y="188640"/>
            <a:ext cx="4115702" cy="584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F990E1-9F24-40B8-9926-DACB26BC9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08720"/>
            <a:ext cx="8604448" cy="19147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27C6CA-3B5C-4B2D-AEFD-3F07049A4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07" y="3789040"/>
            <a:ext cx="9144000" cy="1770577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9C364C8-0465-4935-9659-3097C3ACE18C}"/>
              </a:ext>
            </a:extLst>
          </p:cNvPr>
          <p:cNvSpPr/>
          <p:nvPr/>
        </p:nvSpPr>
        <p:spPr>
          <a:xfrm>
            <a:off x="2771800" y="772984"/>
            <a:ext cx="2160240" cy="8298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34C93FB-8A21-41B7-B13A-F97D35D0C7FB}"/>
              </a:ext>
            </a:extLst>
          </p:cNvPr>
          <p:cNvSpPr/>
          <p:nvPr/>
        </p:nvSpPr>
        <p:spPr>
          <a:xfrm>
            <a:off x="1907704" y="1602789"/>
            <a:ext cx="3096344" cy="6782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57DBC31-5A02-42AF-A31C-4E8E57F927C9}"/>
              </a:ext>
            </a:extLst>
          </p:cNvPr>
          <p:cNvSpPr/>
          <p:nvPr/>
        </p:nvSpPr>
        <p:spPr>
          <a:xfrm>
            <a:off x="4067944" y="2129430"/>
            <a:ext cx="2448272" cy="6940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D09DD-954E-495C-9FE4-097A2883F48C}"/>
              </a:ext>
            </a:extLst>
          </p:cNvPr>
          <p:cNvSpPr txBox="1"/>
          <p:nvPr/>
        </p:nvSpPr>
        <p:spPr>
          <a:xfrm>
            <a:off x="1547664" y="2568330"/>
            <a:ext cx="6421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12  - 2 = 10 (к.)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6263FFB-D329-49B8-B757-C4F0A80DF205}"/>
              </a:ext>
            </a:extLst>
          </p:cNvPr>
          <p:cNvSpPr/>
          <p:nvPr/>
        </p:nvSpPr>
        <p:spPr>
          <a:xfrm>
            <a:off x="2412995" y="3629306"/>
            <a:ext cx="2160240" cy="8298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3D48AE9-038E-4ECC-AE21-6A318AC3D59A}"/>
              </a:ext>
            </a:extLst>
          </p:cNvPr>
          <p:cNvSpPr/>
          <p:nvPr/>
        </p:nvSpPr>
        <p:spPr>
          <a:xfrm>
            <a:off x="2771800" y="4883946"/>
            <a:ext cx="3096344" cy="6756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FD1576B-2875-4EBB-9465-D80A78025DD3}"/>
              </a:ext>
            </a:extLst>
          </p:cNvPr>
          <p:cNvSpPr/>
          <p:nvPr/>
        </p:nvSpPr>
        <p:spPr>
          <a:xfrm>
            <a:off x="3534503" y="4271810"/>
            <a:ext cx="2448272" cy="6940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3BE154-7F81-4A78-A65A-CB519A0A3AEF}"/>
              </a:ext>
            </a:extLst>
          </p:cNvPr>
          <p:cNvSpPr txBox="1"/>
          <p:nvPr/>
        </p:nvSpPr>
        <p:spPr>
          <a:xfrm>
            <a:off x="1499161" y="5346419"/>
            <a:ext cx="6421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12  - 2 = 10 (к.)</a:t>
            </a:r>
          </a:p>
        </p:txBody>
      </p:sp>
    </p:spTree>
    <p:extLst>
      <p:ext uri="{BB962C8B-B14F-4D97-AF65-F5344CB8AC3E}">
        <p14:creationId xmlns:p14="http://schemas.microsoft.com/office/powerpoint/2010/main" val="5051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16EC60-1085-4E47-8E50-8BF017C2A927}"/>
              </a:ext>
            </a:extLst>
          </p:cNvPr>
          <p:cNvSpPr txBox="1"/>
          <p:nvPr/>
        </p:nvSpPr>
        <p:spPr>
          <a:xfrm>
            <a:off x="1403648" y="4304261"/>
            <a:ext cx="58634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2  + 5 = 7 (ст.)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9A00B-2FDD-4B13-849F-3D2EFB185102}"/>
              </a:ext>
            </a:extLst>
          </p:cNvPr>
          <p:cNvSpPr txBox="1"/>
          <p:nvPr/>
        </p:nvSpPr>
        <p:spPr>
          <a:xfrm>
            <a:off x="2699792" y="78752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809A0-54ED-4290-AF22-65E15EA5D2F6}"/>
              </a:ext>
            </a:extLst>
          </p:cNvPr>
          <p:cNvSpPr txBox="1"/>
          <p:nvPr/>
        </p:nvSpPr>
        <p:spPr>
          <a:xfrm>
            <a:off x="2686252" y="243876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737D9-92D0-49B2-B560-47590C01095C}"/>
              </a:ext>
            </a:extLst>
          </p:cNvPr>
          <p:cNvSpPr txBox="1"/>
          <p:nvPr/>
        </p:nvSpPr>
        <p:spPr>
          <a:xfrm>
            <a:off x="4265666" y="153065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513D28-19FB-45DF-924A-90AAAD41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44554"/>
            <a:ext cx="1321089" cy="14862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63B83C-FF73-4F8F-9191-E224412BD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39271"/>
            <a:ext cx="1191944" cy="1427235"/>
          </a:xfrm>
          <a:prstGeom prst="rect">
            <a:avLst/>
          </a:prstGeom>
        </p:spPr>
      </p:pic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DC53C920-0E03-4C09-97C4-FB82861E579F}"/>
              </a:ext>
            </a:extLst>
          </p:cNvPr>
          <p:cNvSpPr/>
          <p:nvPr/>
        </p:nvSpPr>
        <p:spPr>
          <a:xfrm>
            <a:off x="3352535" y="913487"/>
            <a:ext cx="335095" cy="285156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6B4AB8-78A7-46B7-B063-F464C681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409724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1BAE75-9D6F-47AB-9C4E-20516714F01B}"/>
              </a:ext>
            </a:extLst>
          </p:cNvPr>
          <p:cNvSpPr/>
          <p:nvPr/>
        </p:nvSpPr>
        <p:spPr>
          <a:xfrm>
            <a:off x="-6357" y="1556791"/>
            <a:ext cx="4499992" cy="294267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65500B-4D79-4C1D-95ED-6CAB6F66A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700"/>
          <a:stretch/>
        </p:blipFill>
        <p:spPr>
          <a:xfrm>
            <a:off x="86329" y="332656"/>
            <a:ext cx="8971341" cy="46414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8E2C3C-3E83-48CE-8D3B-7F8279A43892}"/>
              </a:ext>
            </a:extLst>
          </p:cNvPr>
          <p:cNvSpPr/>
          <p:nvPr/>
        </p:nvSpPr>
        <p:spPr>
          <a:xfrm>
            <a:off x="2555776" y="98072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B40EE8-B72D-42C2-A4B9-09FFDC04362B}"/>
              </a:ext>
            </a:extLst>
          </p:cNvPr>
          <p:cNvSpPr/>
          <p:nvPr/>
        </p:nvSpPr>
        <p:spPr>
          <a:xfrm>
            <a:off x="2627784" y="1801693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DBA8E7-7C04-4E3D-81A1-0C9AF77C43F5}"/>
              </a:ext>
            </a:extLst>
          </p:cNvPr>
          <p:cNvSpPr/>
          <p:nvPr/>
        </p:nvSpPr>
        <p:spPr>
          <a:xfrm>
            <a:off x="2555776" y="2564904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8DB073-B5FD-42FA-8D3F-4E0C0B21C232}"/>
              </a:ext>
            </a:extLst>
          </p:cNvPr>
          <p:cNvSpPr/>
          <p:nvPr/>
        </p:nvSpPr>
        <p:spPr>
          <a:xfrm>
            <a:off x="2483768" y="3396341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4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ACF789-6B9E-4B59-9BE3-95F8AA1D3AB6}"/>
              </a:ext>
            </a:extLst>
          </p:cNvPr>
          <p:cNvSpPr/>
          <p:nvPr/>
        </p:nvSpPr>
        <p:spPr>
          <a:xfrm>
            <a:off x="2934217" y="422733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5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6D5BE9F-4070-4BA6-8669-1F11F1D091BC}"/>
              </a:ext>
            </a:extLst>
          </p:cNvPr>
          <p:cNvSpPr/>
          <p:nvPr/>
        </p:nvSpPr>
        <p:spPr>
          <a:xfrm>
            <a:off x="6222372" y="98072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0750D3E-A7CA-4BC1-8E7C-60080A59FBFF}"/>
              </a:ext>
            </a:extLst>
          </p:cNvPr>
          <p:cNvSpPr/>
          <p:nvPr/>
        </p:nvSpPr>
        <p:spPr>
          <a:xfrm>
            <a:off x="6188074" y="1805307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C87BB4-9DDC-4353-9BAC-CD7E71C67A07}"/>
              </a:ext>
            </a:extLst>
          </p:cNvPr>
          <p:cNvSpPr/>
          <p:nvPr/>
        </p:nvSpPr>
        <p:spPr>
          <a:xfrm>
            <a:off x="6188074" y="2632690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E3BD6D-A798-4CEA-88D6-5559BE16C45A}"/>
              </a:ext>
            </a:extLst>
          </p:cNvPr>
          <p:cNvSpPr/>
          <p:nvPr/>
        </p:nvSpPr>
        <p:spPr>
          <a:xfrm>
            <a:off x="6631845" y="3573289"/>
            <a:ext cx="86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C6F5E-CA68-410B-A2CF-A9AD75F1657E}"/>
              </a:ext>
            </a:extLst>
          </p:cNvPr>
          <p:cNvSpPr txBox="1"/>
          <p:nvPr/>
        </p:nvSpPr>
        <p:spPr>
          <a:xfrm>
            <a:off x="205263" y="378904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41720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9693CF-9078-4D43-9985-C77BECCD5D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/>
          <a:stretch/>
        </p:blipFill>
        <p:spPr bwMode="auto">
          <a:xfrm>
            <a:off x="584952" y="0"/>
            <a:ext cx="7632848" cy="6840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3AED3B-6CFA-4298-BC2D-A1FBE9162722}"/>
              </a:ext>
            </a:extLst>
          </p:cNvPr>
          <p:cNvSpPr/>
          <p:nvPr/>
        </p:nvSpPr>
        <p:spPr>
          <a:xfrm>
            <a:off x="1475655" y="1124744"/>
            <a:ext cx="2317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6      3    9 </a:t>
            </a:r>
            <a:endParaRPr lang="ru-RU" sz="28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C50239-DD35-46FC-94A0-04B78ABF0E34}"/>
              </a:ext>
            </a:extLst>
          </p:cNvPr>
          <p:cNvSpPr/>
          <p:nvPr/>
        </p:nvSpPr>
        <p:spPr>
          <a:xfrm>
            <a:off x="1475656" y="1628800"/>
            <a:ext cx="2317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  9      6    3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6D55F5-402F-4AE7-9732-22CEAD03EA97}"/>
              </a:ext>
            </a:extLst>
          </p:cNvPr>
          <p:cNvSpPr/>
          <p:nvPr/>
        </p:nvSpPr>
        <p:spPr>
          <a:xfrm>
            <a:off x="1691680" y="2060848"/>
            <a:ext cx="2101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9     3     6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36FFAD-0D28-4806-B08D-17102ACBD11B}"/>
              </a:ext>
            </a:extLst>
          </p:cNvPr>
          <p:cNvSpPr/>
          <p:nvPr/>
        </p:nvSpPr>
        <p:spPr>
          <a:xfrm>
            <a:off x="3635896" y="1135063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2  + 8 =  1 0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210653-7581-4EF9-8BE4-BFAB493D0309}"/>
              </a:ext>
            </a:extLst>
          </p:cNvPr>
          <p:cNvSpPr/>
          <p:nvPr/>
        </p:nvSpPr>
        <p:spPr>
          <a:xfrm>
            <a:off x="3707904" y="1628799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1 0  - 2 =  8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505A08-E0AD-43AD-9CD8-53F1A88C43F5}"/>
              </a:ext>
            </a:extLst>
          </p:cNvPr>
          <p:cNvSpPr/>
          <p:nvPr/>
        </p:nvSpPr>
        <p:spPr>
          <a:xfrm>
            <a:off x="3644280" y="206084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1 0  - 8 =  2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0FD38-A4E2-4DA8-A9D1-97A0AD3024A5}"/>
              </a:ext>
            </a:extLst>
          </p:cNvPr>
          <p:cNvSpPr/>
          <p:nvPr/>
        </p:nvSpPr>
        <p:spPr>
          <a:xfrm>
            <a:off x="6070451" y="1167649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6 + 2 = 8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62B0C6-2DAA-4F25-8219-04E8F502E104}"/>
              </a:ext>
            </a:extLst>
          </p:cNvPr>
          <p:cNvSpPr/>
          <p:nvPr/>
        </p:nvSpPr>
        <p:spPr>
          <a:xfrm>
            <a:off x="6129486" y="1597962"/>
            <a:ext cx="2114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8  - 2  = 6 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C44186-49CA-47C6-A12D-7FD53E47A252}"/>
              </a:ext>
            </a:extLst>
          </p:cNvPr>
          <p:cNvSpPr/>
          <p:nvPr/>
        </p:nvSpPr>
        <p:spPr>
          <a:xfrm>
            <a:off x="6137870" y="2118928"/>
            <a:ext cx="1970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8  - 6 =  2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F0388-E602-4047-9537-45DE71842023}"/>
              </a:ext>
            </a:extLst>
          </p:cNvPr>
          <p:cNvSpPr txBox="1"/>
          <p:nvPr/>
        </p:nvSpPr>
        <p:spPr>
          <a:xfrm>
            <a:off x="661353" y="181398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E40C30B-184E-473D-9214-E21ED6960979}"/>
              </a:ext>
            </a:extLst>
          </p:cNvPr>
          <p:cNvSpPr/>
          <p:nvPr/>
        </p:nvSpPr>
        <p:spPr>
          <a:xfrm>
            <a:off x="5220072" y="4292125"/>
            <a:ext cx="2088232" cy="64633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976096-3F26-4C3C-947A-BAC7E145912A}"/>
              </a:ext>
            </a:extLst>
          </p:cNvPr>
          <p:cNvSpPr/>
          <p:nvPr/>
        </p:nvSpPr>
        <p:spPr>
          <a:xfrm>
            <a:off x="6070450" y="4199791"/>
            <a:ext cx="1453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E1299C-3877-4FBB-8939-5FF1C57BDBA1}"/>
              </a:ext>
            </a:extLst>
          </p:cNvPr>
          <p:cNvSpPr txBox="1"/>
          <p:nvPr/>
        </p:nvSpPr>
        <p:spPr>
          <a:xfrm>
            <a:off x="679820" y="407452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B4B5C1-BFD1-431F-B5EF-826686B6F9C1}"/>
              </a:ext>
            </a:extLst>
          </p:cNvPr>
          <p:cNvSpPr/>
          <p:nvPr/>
        </p:nvSpPr>
        <p:spPr>
          <a:xfrm>
            <a:off x="5900653" y="5103965"/>
            <a:ext cx="62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B2F98B7-D2DC-4A17-8DA5-90CCA471BB85}"/>
              </a:ext>
            </a:extLst>
          </p:cNvPr>
          <p:cNvSpPr/>
          <p:nvPr/>
        </p:nvSpPr>
        <p:spPr>
          <a:xfrm>
            <a:off x="6528773" y="5103964"/>
            <a:ext cx="62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8B190E-1C05-456D-AD3B-A6EE21B16FBB}"/>
              </a:ext>
            </a:extLst>
          </p:cNvPr>
          <p:cNvSpPr/>
          <p:nvPr/>
        </p:nvSpPr>
        <p:spPr>
          <a:xfrm>
            <a:off x="2313724" y="5086926"/>
            <a:ext cx="62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BF64B4-68E6-4183-B11A-8DFF661CE67D}"/>
              </a:ext>
            </a:extLst>
          </p:cNvPr>
          <p:cNvSpPr/>
          <p:nvPr/>
        </p:nvSpPr>
        <p:spPr>
          <a:xfrm>
            <a:off x="4087316" y="5076606"/>
            <a:ext cx="62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55F6F94-5AFE-49AF-B4C8-5DDC2D489A06}"/>
              </a:ext>
            </a:extLst>
          </p:cNvPr>
          <p:cNvSpPr/>
          <p:nvPr/>
        </p:nvSpPr>
        <p:spPr>
          <a:xfrm>
            <a:off x="4755181" y="5084836"/>
            <a:ext cx="62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 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51F7A1F-FD2C-485D-BEA2-36476752F048}"/>
              </a:ext>
            </a:extLst>
          </p:cNvPr>
          <p:cNvSpPr/>
          <p:nvPr/>
        </p:nvSpPr>
        <p:spPr>
          <a:xfrm>
            <a:off x="1565527" y="5103964"/>
            <a:ext cx="62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  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3AFC90-F77C-4741-800C-F0610B1F4123}"/>
              </a:ext>
            </a:extLst>
          </p:cNvPr>
          <p:cNvSpPr/>
          <p:nvPr/>
        </p:nvSpPr>
        <p:spPr>
          <a:xfrm>
            <a:off x="3017099" y="5084836"/>
            <a:ext cx="776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Propisi" panose="02000508030000020003" pitchFamily="2" charset="0"/>
              </a:rPr>
              <a:t>10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85DD84D-EC89-422F-B5A5-24A7027B65BE}"/>
              </a:ext>
            </a:extLst>
          </p:cNvPr>
          <p:cNvSpPr/>
          <p:nvPr/>
        </p:nvSpPr>
        <p:spPr>
          <a:xfrm>
            <a:off x="3334173" y="5730854"/>
            <a:ext cx="459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2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039BACA-66BF-4B7F-B90E-9FE828979014}"/>
              </a:ext>
            </a:extLst>
          </p:cNvPr>
          <p:cNvSpPr/>
          <p:nvPr/>
        </p:nvSpPr>
        <p:spPr>
          <a:xfrm>
            <a:off x="4672889" y="5730854"/>
            <a:ext cx="459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18E7A57-D190-4056-B27E-461CBF92FA34}"/>
              </a:ext>
            </a:extLst>
          </p:cNvPr>
          <p:cNvSpPr/>
          <p:nvPr/>
        </p:nvSpPr>
        <p:spPr>
          <a:xfrm>
            <a:off x="6023966" y="5823186"/>
            <a:ext cx="1009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</a:p>
        </p:txBody>
      </p:sp>
    </p:spTree>
    <p:extLst>
      <p:ext uri="{BB962C8B-B14F-4D97-AF65-F5344CB8AC3E}">
        <p14:creationId xmlns:p14="http://schemas.microsoft.com/office/powerpoint/2010/main" val="695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</TotalTime>
  <Words>157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Propisi</vt:lpstr>
      <vt:lpstr>Тема Office</vt:lpstr>
      <vt:lpstr>Презентация PowerPoint</vt:lpstr>
      <vt:lpstr>Тема урока:  Табличное вычитание с   числами  5, 6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User</cp:lastModifiedBy>
  <cp:revision>267</cp:revision>
  <dcterms:modified xsi:type="dcterms:W3CDTF">2024-04-02T09:26:55Z</dcterms:modified>
</cp:coreProperties>
</file>