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668" r:id="rId2"/>
    <p:sldId id="672" r:id="rId3"/>
    <p:sldId id="671" r:id="rId4"/>
    <p:sldId id="256" r:id="rId5"/>
    <p:sldId id="648" r:id="rId6"/>
    <p:sldId id="667" r:id="rId7"/>
    <p:sldId id="669" r:id="rId8"/>
    <p:sldId id="657" r:id="rId9"/>
    <p:sldId id="673" r:id="rId10"/>
    <p:sldId id="6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CC"/>
    <a:srgbClr val="FEC900"/>
    <a:srgbClr val="F5A742"/>
    <a:srgbClr val="3E91C1"/>
    <a:srgbClr val="FFF101"/>
    <a:srgbClr val="A6CE39"/>
    <a:srgbClr val="27799F"/>
    <a:srgbClr val="FCFC2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84" d="100"/>
          <a:sy n="84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7E93E8-2256-4F02-9BD9-D4306D3B6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2"/>
            <a:ext cx="8063880" cy="1469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FA3B9B-355B-4195-B5CD-3E11E44BA1B0}"/>
              </a:ext>
            </a:extLst>
          </p:cNvPr>
          <p:cNvSpPr txBox="1"/>
          <p:nvPr/>
        </p:nvSpPr>
        <p:spPr>
          <a:xfrm>
            <a:off x="262001" y="230471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88A50D-0BE3-42A0-A41D-24EB47C0838B}"/>
              </a:ext>
            </a:extLst>
          </p:cNvPr>
          <p:cNvSpPr txBox="1"/>
          <p:nvPr/>
        </p:nvSpPr>
        <p:spPr>
          <a:xfrm>
            <a:off x="622041" y="2204864"/>
            <a:ext cx="10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7</a:t>
            </a:r>
          </a:p>
          <a:p>
            <a:r>
              <a:rPr lang="ru-RU" sz="5400" b="1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D61984-A85A-4ED5-A3B2-DE40DD180EA2}"/>
              </a:ext>
            </a:extLst>
          </p:cNvPr>
          <p:cNvSpPr txBox="1"/>
          <p:nvPr/>
        </p:nvSpPr>
        <p:spPr>
          <a:xfrm>
            <a:off x="1698576" y="2217157"/>
            <a:ext cx="10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3</a:t>
            </a:r>
          </a:p>
          <a:p>
            <a:r>
              <a:rPr lang="ru-RU" sz="5400" b="1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0A246E-55BF-4CFD-9CE0-185DA0B233CF}"/>
              </a:ext>
            </a:extLst>
          </p:cNvPr>
          <p:cNvSpPr txBox="1"/>
          <p:nvPr/>
        </p:nvSpPr>
        <p:spPr>
          <a:xfrm>
            <a:off x="2483768" y="2204864"/>
            <a:ext cx="1227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10</a:t>
            </a:r>
          </a:p>
          <a:p>
            <a:r>
              <a:rPr lang="ru-RU" sz="5400" b="1" dirty="0"/>
              <a:t> 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C6960D-E568-4BF1-9E1D-BA781164D6E2}"/>
              </a:ext>
            </a:extLst>
          </p:cNvPr>
          <p:cNvSpPr txBox="1"/>
          <p:nvPr/>
        </p:nvSpPr>
        <p:spPr>
          <a:xfrm>
            <a:off x="3746847" y="2204864"/>
            <a:ext cx="10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8</a:t>
            </a:r>
          </a:p>
          <a:p>
            <a:r>
              <a:rPr lang="ru-RU" sz="5400" b="1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CB234D-FD7A-450F-8173-EFD106CDAB2A}"/>
              </a:ext>
            </a:extLst>
          </p:cNvPr>
          <p:cNvSpPr txBox="1"/>
          <p:nvPr/>
        </p:nvSpPr>
        <p:spPr>
          <a:xfrm>
            <a:off x="4816486" y="2204864"/>
            <a:ext cx="10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4</a:t>
            </a:r>
          </a:p>
          <a:p>
            <a:r>
              <a:rPr lang="ru-RU" sz="5400" b="1" dirty="0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A54640-9374-4051-A2AE-227CA30DEB52}"/>
              </a:ext>
            </a:extLst>
          </p:cNvPr>
          <p:cNvSpPr txBox="1"/>
          <p:nvPr/>
        </p:nvSpPr>
        <p:spPr>
          <a:xfrm>
            <a:off x="5784336" y="2204864"/>
            <a:ext cx="10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5</a:t>
            </a:r>
          </a:p>
          <a:p>
            <a:r>
              <a:rPr lang="ru-RU" sz="5400" b="1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2F4360-8839-48AB-A84C-2A3743DC9CF0}"/>
              </a:ext>
            </a:extLst>
          </p:cNvPr>
          <p:cNvSpPr txBox="1"/>
          <p:nvPr/>
        </p:nvSpPr>
        <p:spPr>
          <a:xfrm>
            <a:off x="6752186" y="2191694"/>
            <a:ext cx="10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1</a:t>
            </a:r>
          </a:p>
          <a:p>
            <a:r>
              <a:rPr lang="ru-RU" sz="5400" b="1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30216B-83C1-4246-A412-5627E3F82DB1}"/>
              </a:ext>
            </a:extLst>
          </p:cNvPr>
          <p:cNvSpPr txBox="1"/>
          <p:nvPr/>
        </p:nvSpPr>
        <p:spPr>
          <a:xfrm>
            <a:off x="7758643" y="2191694"/>
            <a:ext cx="1069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  </a:t>
            </a:r>
            <a:r>
              <a:rPr lang="ru-RU" sz="5400" b="1" u="sng" dirty="0"/>
              <a:t>9</a:t>
            </a:r>
          </a:p>
          <a:p>
            <a:r>
              <a:rPr lang="ru-RU" sz="54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8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9FBAA4-E8B7-4B93-806E-4530BED26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50" b="3801"/>
          <a:stretch/>
        </p:blipFill>
        <p:spPr>
          <a:xfrm>
            <a:off x="971600" y="95349"/>
            <a:ext cx="6840760" cy="66673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2A3F3F-161C-4C13-BFA0-C232FC1CCB70}"/>
              </a:ext>
            </a:extLst>
          </p:cNvPr>
          <p:cNvSpPr/>
          <p:nvPr/>
        </p:nvSpPr>
        <p:spPr>
          <a:xfrm>
            <a:off x="2123728" y="-2622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19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F96E4DF-1E6A-48D3-BFF9-266D517D134D}"/>
              </a:ext>
            </a:extLst>
          </p:cNvPr>
          <p:cNvSpPr/>
          <p:nvPr/>
        </p:nvSpPr>
        <p:spPr>
          <a:xfrm>
            <a:off x="3275856" y="0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18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18A1C0-48FA-4094-B173-E0D013E9D5F5}"/>
              </a:ext>
            </a:extLst>
          </p:cNvPr>
          <p:cNvSpPr/>
          <p:nvPr/>
        </p:nvSpPr>
        <p:spPr>
          <a:xfrm>
            <a:off x="3275856" y="692696"/>
            <a:ext cx="720080" cy="4320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ED10DDA-DA0C-4C5D-A53E-A6E5F63FC00F}"/>
              </a:ext>
            </a:extLst>
          </p:cNvPr>
          <p:cNvSpPr/>
          <p:nvPr/>
        </p:nvSpPr>
        <p:spPr>
          <a:xfrm>
            <a:off x="4886097" y="0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19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2C15E91-09D3-4754-8A79-60CE4DF08CCA}"/>
              </a:ext>
            </a:extLst>
          </p:cNvPr>
          <p:cNvSpPr/>
          <p:nvPr/>
        </p:nvSpPr>
        <p:spPr>
          <a:xfrm>
            <a:off x="6012160" y="-17657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17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D254E4-FAF9-4F7B-8741-B64AC6427184}"/>
              </a:ext>
            </a:extLst>
          </p:cNvPr>
          <p:cNvSpPr/>
          <p:nvPr/>
        </p:nvSpPr>
        <p:spPr>
          <a:xfrm>
            <a:off x="4886097" y="680124"/>
            <a:ext cx="720080" cy="4320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B22B4B8-D815-45BA-A370-8B579BF84A88}"/>
              </a:ext>
            </a:extLst>
          </p:cNvPr>
          <p:cNvSpPr/>
          <p:nvPr/>
        </p:nvSpPr>
        <p:spPr>
          <a:xfrm>
            <a:off x="2769366" y="1336412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400" b="1" dirty="0">
                <a:solidFill>
                  <a:srgbClr val="0000CC"/>
                </a:solidFill>
                <a:latin typeface="Propisi" panose="02000508030000020003" pitchFamily="2" charset="0"/>
              </a:rPr>
              <a:t>11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B61DEE-6307-4446-A023-5A7D315932E7}"/>
              </a:ext>
            </a:extLst>
          </p:cNvPr>
          <p:cNvSpPr/>
          <p:nvPr/>
        </p:nvSpPr>
        <p:spPr>
          <a:xfrm>
            <a:off x="3851920" y="1628800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17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55DF099-FDBB-4884-92FA-66DBA145A9A0}"/>
              </a:ext>
            </a:extLst>
          </p:cNvPr>
          <p:cNvSpPr/>
          <p:nvPr/>
        </p:nvSpPr>
        <p:spPr>
          <a:xfrm>
            <a:off x="5318145" y="4365104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C6E0D89-DEFE-4A48-90F9-C0D06B64654F}"/>
              </a:ext>
            </a:extLst>
          </p:cNvPr>
          <p:cNvSpPr/>
          <p:nvPr/>
        </p:nvSpPr>
        <p:spPr>
          <a:xfrm>
            <a:off x="2769366" y="1998632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000" b="1" dirty="0">
                <a:solidFill>
                  <a:srgbClr val="0000CC"/>
                </a:solidFill>
                <a:latin typeface="Propisi" panose="02000508030000020003" pitchFamily="2" charset="0"/>
              </a:rPr>
              <a:t>18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55FD077-C0CB-465B-9A1B-7878FD63F8AE}"/>
              </a:ext>
            </a:extLst>
          </p:cNvPr>
          <p:cNvSpPr/>
          <p:nvPr/>
        </p:nvSpPr>
        <p:spPr>
          <a:xfrm>
            <a:off x="3586437" y="4326295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A1FDF8E-53A4-4689-8375-0493A33AB328}"/>
              </a:ext>
            </a:extLst>
          </p:cNvPr>
          <p:cNvSpPr/>
          <p:nvPr/>
        </p:nvSpPr>
        <p:spPr>
          <a:xfrm>
            <a:off x="2674809" y="2684667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400" b="1" dirty="0">
                <a:solidFill>
                  <a:srgbClr val="0000CC"/>
                </a:solidFill>
                <a:latin typeface="Propisi" panose="02000508030000020003" pitchFamily="2" charset="0"/>
              </a:rPr>
              <a:t>19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68574CA-B903-43A5-9B12-4D6E142CFECD}"/>
              </a:ext>
            </a:extLst>
          </p:cNvPr>
          <p:cNvSpPr/>
          <p:nvPr/>
        </p:nvSpPr>
        <p:spPr>
          <a:xfrm>
            <a:off x="2674809" y="4326295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р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E37C2F4-752D-4E70-BA3F-8D0E401D16B1}"/>
              </a:ext>
            </a:extLst>
          </p:cNvPr>
          <p:cNvSpPr/>
          <p:nvPr/>
        </p:nvSpPr>
        <p:spPr>
          <a:xfrm>
            <a:off x="2681904" y="3299603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400" b="1" dirty="0">
                <a:solidFill>
                  <a:srgbClr val="0000CC"/>
                </a:solidFill>
                <a:latin typeface="Propisi" panose="02000508030000020003" pitchFamily="2" charset="0"/>
              </a:rPr>
              <a:t>14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FCAE9F8-36A3-4557-B820-882101DFDF95}"/>
              </a:ext>
            </a:extLst>
          </p:cNvPr>
          <p:cNvSpPr/>
          <p:nvPr/>
        </p:nvSpPr>
        <p:spPr>
          <a:xfrm>
            <a:off x="4452291" y="4365104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400C3F3-E857-498A-BD04-DD16B4D0EFA9}"/>
              </a:ext>
            </a:extLst>
          </p:cNvPr>
          <p:cNvSpPr/>
          <p:nvPr/>
        </p:nvSpPr>
        <p:spPr>
          <a:xfrm>
            <a:off x="5375857" y="1347494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400" b="1" dirty="0">
                <a:solidFill>
                  <a:srgbClr val="0000CC"/>
                </a:solidFill>
                <a:latin typeface="Propisi" panose="02000508030000020003" pitchFamily="2" charset="0"/>
              </a:rPr>
              <a:t>10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9541514-9305-4DCA-841C-4A8465340D58}"/>
              </a:ext>
            </a:extLst>
          </p:cNvPr>
          <p:cNvSpPr/>
          <p:nvPr/>
        </p:nvSpPr>
        <p:spPr>
          <a:xfrm>
            <a:off x="4914495" y="4365104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с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95E95F3-675E-4D65-B092-3E3E9F432599}"/>
              </a:ext>
            </a:extLst>
          </p:cNvPr>
          <p:cNvSpPr/>
          <p:nvPr/>
        </p:nvSpPr>
        <p:spPr>
          <a:xfrm>
            <a:off x="5375857" y="1968486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400" b="1" dirty="0">
                <a:solidFill>
                  <a:srgbClr val="0000CC"/>
                </a:solidFill>
                <a:latin typeface="Propisi" panose="02000508030000020003" pitchFamily="2" charset="0"/>
              </a:rPr>
              <a:t>19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4070EA2-54B9-4F32-BD49-B32968609845}"/>
              </a:ext>
            </a:extLst>
          </p:cNvPr>
          <p:cNvSpPr/>
          <p:nvPr/>
        </p:nvSpPr>
        <p:spPr>
          <a:xfrm>
            <a:off x="3145785" y="4337344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106EBE4-E55E-40F4-A487-40C92627950D}"/>
              </a:ext>
            </a:extLst>
          </p:cNvPr>
          <p:cNvSpPr/>
          <p:nvPr/>
        </p:nvSpPr>
        <p:spPr>
          <a:xfrm>
            <a:off x="5345984" y="2684666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400" b="1" dirty="0">
                <a:solidFill>
                  <a:srgbClr val="0000CC"/>
                </a:solidFill>
                <a:latin typeface="Propisi" panose="02000508030000020003" pitchFamily="2" charset="0"/>
              </a:rPr>
              <a:t>18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E788574-107F-46DF-A4AC-5F79C9CA1489}"/>
              </a:ext>
            </a:extLst>
          </p:cNvPr>
          <p:cNvSpPr/>
          <p:nvPr/>
        </p:nvSpPr>
        <p:spPr>
          <a:xfrm>
            <a:off x="3981315" y="4326295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н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D25D640-2853-4D84-B15F-F999550BDB6E}"/>
              </a:ext>
            </a:extLst>
          </p:cNvPr>
          <p:cNvSpPr/>
          <p:nvPr/>
        </p:nvSpPr>
        <p:spPr>
          <a:xfrm>
            <a:off x="5334391" y="3303184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2400" b="1" dirty="0">
                <a:solidFill>
                  <a:srgbClr val="0000CC"/>
                </a:solidFill>
                <a:latin typeface="Propisi" panose="02000508030000020003" pitchFamily="2" charset="0"/>
              </a:rPr>
              <a:t>15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CC14C3A-75DE-46EC-9F1D-7A433279D324}"/>
              </a:ext>
            </a:extLst>
          </p:cNvPr>
          <p:cNvSpPr/>
          <p:nvPr/>
        </p:nvSpPr>
        <p:spPr>
          <a:xfrm>
            <a:off x="5853848" y="4365103"/>
            <a:ext cx="386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08FDFB-6C66-470A-8009-326D05B83107}"/>
              </a:ext>
            </a:extLst>
          </p:cNvPr>
          <p:cNvSpPr txBox="1"/>
          <p:nvPr/>
        </p:nvSpPr>
        <p:spPr>
          <a:xfrm>
            <a:off x="7503800" y="28976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61EA43F-09AB-49E8-A466-B6858FB8700F}"/>
              </a:ext>
            </a:extLst>
          </p:cNvPr>
          <p:cNvSpPr txBox="1"/>
          <p:nvPr/>
        </p:nvSpPr>
        <p:spPr>
          <a:xfrm>
            <a:off x="7503800" y="432629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660EE10-1555-4678-8B62-58A88BF9A07F}"/>
              </a:ext>
            </a:extLst>
          </p:cNvPr>
          <p:cNvSpPr/>
          <p:nvPr/>
        </p:nvSpPr>
        <p:spPr>
          <a:xfrm>
            <a:off x="6066039" y="5932003"/>
            <a:ext cx="386105" cy="37371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1315" y="2271959"/>
            <a:ext cx="875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14</a:t>
            </a:r>
            <a:endParaRPr lang="ru-RU" sz="32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7510" y="2977054"/>
            <a:ext cx="877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10</a:t>
            </a:r>
            <a:endParaRPr lang="ru-RU" sz="32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6340" y="3561829"/>
            <a:ext cx="882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19</a:t>
            </a:r>
            <a:endParaRPr lang="ru-RU" sz="32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41641" y="1678544"/>
            <a:ext cx="884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18</a:t>
            </a:r>
            <a:endParaRPr lang="ru-RU" sz="32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41641" y="2270340"/>
            <a:ext cx="88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15</a:t>
            </a:r>
            <a:endParaRPr lang="ru-RU" sz="32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61647" y="2857148"/>
            <a:ext cx="874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16</a:t>
            </a:r>
            <a:endParaRPr lang="ru-RU" sz="32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32240" y="3577878"/>
            <a:ext cx="889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12</a:t>
            </a:r>
            <a:endParaRPr lang="ru-RU" sz="32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  <p:bldP spid="36" grpId="0"/>
      <p:bldP spid="39" grpId="0" animBg="1"/>
      <p:bldP spid="3" grpId="0"/>
      <p:bldP spid="12" grpId="0"/>
      <p:bldP spid="13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16EC60-1085-4E47-8E50-8BF017C2A927}"/>
              </a:ext>
            </a:extLst>
          </p:cNvPr>
          <p:cNvSpPr txBox="1"/>
          <p:nvPr/>
        </p:nvSpPr>
        <p:spPr>
          <a:xfrm>
            <a:off x="1854639" y="3419318"/>
            <a:ext cx="5620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5  + 2 = 7 (п.)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C809A0-54ED-4290-AF22-65E15EA5D2F6}"/>
              </a:ext>
            </a:extLst>
          </p:cNvPr>
          <p:cNvSpPr txBox="1"/>
          <p:nvPr/>
        </p:nvSpPr>
        <p:spPr>
          <a:xfrm>
            <a:off x="5864296" y="1437864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C6FAEBEA-82C0-4A89-A838-5B6551661ADD}"/>
              </a:ext>
            </a:extLst>
          </p:cNvPr>
          <p:cNvSpPr/>
          <p:nvPr/>
        </p:nvSpPr>
        <p:spPr>
          <a:xfrm>
            <a:off x="5008426" y="945650"/>
            <a:ext cx="522805" cy="225826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55268D-EA22-46C7-8CD1-0542E656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04" y="1018661"/>
            <a:ext cx="1321089" cy="8384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45B651-4F07-4B72-8A84-C3A9E3BC8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030" y="2206286"/>
            <a:ext cx="1321089" cy="863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BE7448-6DF6-4D45-B176-AD91C13A8A73}"/>
              </a:ext>
            </a:extLst>
          </p:cNvPr>
          <p:cNvSpPr txBox="1"/>
          <p:nvPr/>
        </p:nvSpPr>
        <p:spPr>
          <a:xfrm>
            <a:off x="755576" y="784220"/>
            <a:ext cx="2188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Лена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0B8A4D-85C6-4EF8-BA33-8860CF326AE2}"/>
              </a:ext>
            </a:extLst>
          </p:cNvPr>
          <p:cNvSpPr txBox="1"/>
          <p:nvPr/>
        </p:nvSpPr>
        <p:spPr>
          <a:xfrm>
            <a:off x="864612" y="1984549"/>
            <a:ext cx="1970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Катя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1F21D0-FD27-46B8-B8CF-13D32C55FA5D}"/>
              </a:ext>
            </a:extLst>
          </p:cNvPr>
          <p:cNvSpPr txBox="1"/>
          <p:nvPr/>
        </p:nvSpPr>
        <p:spPr>
          <a:xfrm>
            <a:off x="3268296" y="303940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Составь   задачу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B9BB8C-2942-4DD8-8D7F-7CD1CBAA506D}"/>
              </a:ext>
            </a:extLst>
          </p:cNvPr>
          <p:cNvSpPr txBox="1"/>
          <p:nvPr/>
        </p:nvSpPr>
        <p:spPr>
          <a:xfrm>
            <a:off x="467544" y="4632166"/>
            <a:ext cx="943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Ответ:  7 пуговиц  всего  пришили </a:t>
            </a:r>
          </a:p>
          <a:p>
            <a:r>
              <a:rPr lang="ru-RU" sz="4400" b="1" dirty="0"/>
              <a:t> Лена и Катя.</a:t>
            </a:r>
          </a:p>
        </p:txBody>
      </p:sp>
    </p:spTree>
    <p:extLst>
      <p:ext uri="{BB962C8B-B14F-4D97-AF65-F5344CB8AC3E}">
        <p14:creationId xmlns:p14="http://schemas.microsoft.com/office/powerpoint/2010/main" val="7998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16EC60-1085-4E47-8E50-8BF017C2A927}"/>
              </a:ext>
            </a:extLst>
          </p:cNvPr>
          <p:cNvSpPr txBox="1"/>
          <p:nvPr/>
        </p:nvSpPr>
        <p:spPr>
          <a:xfrm>
            <a:off x="2031668" y="3455707"/>
            <a:ext cx="5620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5  + 2 = 7 (п.)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C809A0-54ED-4290-AF22-65E15EA5D2F6}"/>
              </a:ext>
            </a:extLst>
          </p:cNvPr>
          <p:cNvSpPr txBox="1"/>
          <p:nvPr/>
        </p:nvSpPr>
        <p:spPr>
          <a:xfrm>
            <a:off x="2932975" y="1984548"/>
            <a:ext cx="5935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 </a:t>
            </a:r>
            <a:r>
              <a:rPr lang="ru-RU" sz="6000" b="1" dirty="0"/>
              <a:t>на          больше</a:t>
            </a:r>
            <a:endParaRPr lang="ru-RU" sz="72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55268D-EA22-46C7-8CD1-0542E656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04" y="1018661"/>
            <a:ext cx="1321089" cy="8384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45B651-4F07-4B72-8A84-C3A9E3BC8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08196"/>
            <a:ext cx="1321089" cy="863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BE7448-6DF6-4D45-B176-AD91C13A8A73}"/>
              </a:ext>
            </a:extLst>
          </p:cNvPr>
          <p:cNvSpPr txBox="1"/>
          <p:nvPr/>
        </p:nvSpPr>
        <p:spPr>
          <a:xfrm>
            <a:off x="755576" y="784220"/>
            <a:ext cx="2188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Лена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0B8A4D-85C6-4EF8-BA33-8860CF326AE2}"/>
              </a:ext>
            </a:extLst>
          </p:cNvPr>
          <p:cNvSpPr txBox="1"/>
          <p:nvPr/>
        </p:nvSpPr>
        <p:spPr>
          <a:xfrm>
            <a:off x="864612" y="1984549"/>
            <a:ext cx="1970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Катя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1F21D0-FD27-46B8-B8CF-13D32C55FA5D}"/>
              </a:ext>
            </a:extLst>
          </p:cNvPr>
          <p:cNvSpPr txBox="1"/>
          <p:nvPr/>
        </p:nvSpPr>
        <p:spPr>
          <a:xfrm>
            <a:off x="3268296" y="303940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Составь   задачу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E5ED9-1192-4056-9C89-950260B2994A}"/>
              </a:ext>
            </a:extLst>
          </p:cNvPr>
          <p:cNvSpPr txBox="1"/>
          <p:nvPr/>
        </p:nvSpPr>
        <p:spPr>
          <a:xfrm>
            <a:off x="467544" y="4632166"/>
            <a:ext cx="8401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Ответ:  7 пуговиц пришила Катя.</a:t>
            </a:r>
          </a:p>
        </p:txBody>
      </p:sp>
    </p:spTree>
    <p:extLst>
      <p:ext uri="{BB962C8B-B14F-4D97-AF65-F5344CB8AC3E}">
        <p14:creationId xmlns:p14="http://schemas.microsoft.com/office/powerpoint/2010/main" val="29655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ru-RU" sz="5400" b="1" dirty="0" err="1">
                <a:solidFill>
                  <a:srgbClr val="FF0000"/>
                </a:solidFill>
              </a:rPr>
              <a:t>Внетабличное</a:t>
            </a:r>
            <a:r>
              <a:rPr lang="ru-RU" sz="5400" b="1" dirty="0">
                <a:solidFill>
                  <a:srgbClr val="FF0000"/>
                </a:solidFill>
              </a:rPr>
              <a:t> сложение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с   числами  5,6,7,8 и 9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3111BD-ED30-4AD8-A560-5B3560EA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42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CBBD13-353C-4073-8614-1951355E12C9}"/>
              </a:ext>
            </a:extLst>
          </p:cNvPr>
          <p:cNvSpPr txBox="1"/>
          <p:nvPr/>
        </p:nvSpPr>
        <p:spPr>
          <a:xfrm>
            <a:off x="323528" y="4618603"/>
            <a:ext cx="2398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1</a:t>
            </a:r>
            <a:r>
              <a:rPr lang="ru-RU" sz="5400" b="1" dirty="0">
                <a:solidFill>
                  <a:srgbClr val="0070C0"/>
                </a:solidFill>
              </a:rPr>
              <a:t>1 + 5 </a:t>
            </a:r>
            <a:r>
              <a:rPr lang="ru-RU" sz="5400" b="1" dirty="0"/>
              <a:t>=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80937D9-D7AE-4E45-B667-9A2CC36D5566}"/>
              </a:ext>
            </a:extLst>
          </p:cNvPr>
          <p:cNvSpPr/>
          <p:nvPr/>
        </p:nvSpPr>
        <p:spPr>
          <a:xfrm>
            <a:off x="683568" y="4618603"/>
            <a:ext cx="1584176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F6D928-84BB-4362-944D-E9E23E301E30}"/>
              </a:ext>
            </a:extLst>
          </p:cNvPr>
          <p:cNvSpPr txBox="1"/>
          <p:nvPr/>
        </p:nvSpPr>
        <p:spPr>
          <a:xfrm>
            <a:off x="1176821" y="541480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D62C9A-AB98-4735-9E4B-3AE8FD333851}"/>
              </a:ext>
            </a:extLst>
          </p:cNvPr>
          <p:cNvSpPr txBox="1"/>
          <p:nvPr/>
        </p:nvSpPr>
        <p:spPr>
          <a:xfrm>
            <a:off x="2569981" y="463089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1</a:t>
            </a:r>
            <a:r>
              <a:rPr lang="ru-RU" sz="54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EDBED9-453E-4CCC-8705-613DBC404023}"/>
              </a:ext>
            </a:extLst>
          </p:cNvPr>
          <p:cNvSpPr txBox="1"/>
          <p:nvPr/>
        </p:nvSpPr>
        <p:spPr>
          <a:xfrm>
            <a:off x="5076056" y="4509120"/>
            <a:ext cx="2398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11 + </a:t>
            </a:r>
            <a:r>
              <a:rPr lang="ru-RU" sz="5400" b="1" dirty="0">
                <a:solidFill>
                  <a:srgbClr val="0070C0"/>
                </a:solidFill>
              </a:rPr>
              <a:t>5</a:t>
            </a:r>
            <a:r>
              <a:rPr lang="ru-RU" sz="5400" b="1" dirty="0"/>
              <a:t> =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20B8DEF-5701-42C8-9142-F02E03A7F612}"/>
              </a:ext>
            </a:extLst>
          </p:cNvPr>
          <p:cNvSpPr/>
          <p:nvPr/>
        </p:nvSpPr>
        <p:spPr>
          <a:xfrm>
            <a:off x="6372200" y="4509119"/>
            <a:ext cx="535724" cy="7666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495FD2-47C5-4222-AE78-F863FB43F8FD}"/>
              </a:ext>
            </a:extLst>
          </p:cNvPr>
          <p:cNvSpPr txBox="1"/>
          <p:nvPr/>
        </p:nvSpPr>
        <p:spPr>
          <a:xfrm>
            <a:off x="6054999" y="5092559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3 + 2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93FFDE-8FC7-43CF-9E2F-44B2E1196828}"/>
              </a:ext>
            </a:extLst>
          </p:cNvPr>
          <p:cNvSpPr txBox="1"/>
          <p:nvPr/>
        </p:nvSpPr>
        <p:spPr>
          <a:xfrm>
            <a:off x="7262746" y="44724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1</a:t>
            </a:r>
            <a:r>
              <a:rPr lang="ru-RU" sz="54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480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2C0DA2-64ED-42F2-B72F-91489AC5F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9095193" cy="278198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555BE5B-624F-4245-8607-4197783995FE}"/>
              </a:ext>
            </a:extLst>
          </p:cNvPr>
          <p:cNvSpPr/>
          <p:nvPr/>
        </p:nvSpPr>
        <p:spPr>
          <a:xfrm>
            <a:off x="467544" y="836712"/>
            <a:ext cx="1296144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03148D5-6BD1-4537-BC62-8DDD04FC1D1C}"/>
              </a:ext>
            </a:extLst>
          </p:cNvPr>
          <p:cNvSpPr/>
          <p:nvPr/>
        </p:nvSpPr>
        <p:spPr>
          <a:xfrm>
            <a:off x="467544" y="1484784"/>
            <a:ext cx="1296144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727DBE2-395A-4496-99CA-9DCBFB59670D}"/>
              </a:ext>
            </a:extLst>
          </p:cNvPr>
          <p:cNvSpPr/>
          <p:nvPr/>
        </p:nvSpPr>
        <p:spPr>
          <a:xfrm>
            <a:off x="3923928" y="836712"/>
            <a:ext cx="1296144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990862B-47B8-4C1F-AD20-754362838240}"/>
              </a:ext>
            </a:extLst>
          </p:cNvPr>
          <p:cNvSpPr/>
          <p:nvPr/>
        </p:nvSpPr>
        <p:spPr>
          <a:xfrm>
            <a:off x="3880587" y="1451249"/>
            <a:ext cx="1296144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F2DB5103-2BA5-46BF-8FD6-EB0C6EFA1FE1}"/>
              </a:ext>
            </a:extLst>
          </p:cNvPr>
          <p:cNvSpPr/>
          <p:nvPr/>
        </p:nvSpPr>
        <p:spPr>
          <a:xfrm>
            <a:off x="7358743" y="803177"/>
            <a:ext cx="1296144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1F2F39E-ED60-4065-BCF5-CF5E2E1EB102}"/>
              </a:ext>
            </a:extLst>
          </p:cNvPr>
          <p:cNvSpPr/>
          <p:nvPr/>
        </p:nvSpPr>
        <p:spPr>
          <a:xfrm>
            <a:off x="7380312" y="1467339"/>
            <a:ext cx="1296144" cy="6480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4B5C97-2352-413C-93F3-49B95F6267C5}"/>
              </a:ext>
            </a:extLst>
          </p:cNvPr>
          <p:cNvSpPr txBox="1"/>
          <p:nvPr/>
        </p:nvSpPr>
        <p:spPr>
          <a:xfrm>
            <a:off x="873708" y="6309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32F67F-9AE1-4EFC-AACF-6977E7C3A79B}"/>
              </a:ext>
            </a:extLst>
          </p:cNvPr>
          <p:cNvSpPr txBox="1"/>
          <p:nvPr/>
        </p:nvSpPr>
        <p:spPr>
          <a:xfrm>
            <a:off x="917049" y="120217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B3B5F7-91F6-4CE4-B34F-F499770613B7}"/>
              </a:ext>
            </a:extLst>
          </p:cNvPr>
          <p:cNvSpPr txBox="1"/>
          <p:nvPr/>
        </p:nvSpPr>
        <p:spPr>
          <a:xfrm>
            <a:off x="4378149" y="5737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24F3CE-BE15-4054-808C-DB542875B450}"/>
              </a:ext>
            </a:extLst>
          </p:cNvPr>
          <p:cNvSpPr txBox="1"/>
          <p:nvPr/>
        </p:nvSpPr>
        <p:spPr>
          <a:xfrm>
            <a:off x="4341541" y="13526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65D407-6BD2-4B9D-8C23-D6E248940738}"/>
              </a:ext>
            </a:extLst>
          </p:cNvPr>
          <p:cNvSpPr txBox="1"/>
          <p:nvPr/>
        </p:nvSpPr>
        <p:spPr>
          <a:xfrm>
            <a:off x="7771639" y="6309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0B5268-3A5A-495B-90A8-40CA95692D37}"/>
              </a:ext>
            </a:extLst>
          </p:cNvPr>
          <p:cNvSpPr txBox="1"/>
          <p:nvPr/>
        </p:nvSpPr>
        <p:spPr>
          <a:xfrm>
            <a:off x="7819032" y="132436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145505-D9F2-4BE5-A707-CCB426BE2DF1}"/>
              </a:ext>
            </a:extLst>
          </p:cNvPr>
          <p:cNvSpPr txBox="1"/>
          <p:nvPr/>
        </p:nvSpPr>
        <p:spPr>
          <a:xfrm>
            <a:off x="1730893" y="873859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AA6BFEF-C6C0-4A3E-AB21-74C0CF8D7B52}"/>
              </a:ext>
            </a:extLst>
          </p:cNvPr>
          <p:cNvSpPr txBox="1"/>
          <p:nvPr/>
        </p:nvSpPr>
        <p:spPr>
          <a:xfrm>
            <a:off x="251520" y="2886646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12 + 7=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47C37B-7DB5-43A4-8A0B-0B0CFBC49D08}"/>
              </a:ext>
            </a:extLst>
          </p:cNvPr>
          <p:cNvSpPr txBox="1"/>
          <p:nvPr/>
        </p:nvSpPr>
        <p:spPr>
          <a:xfrm>
            <a:off x="5215074" y="832689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A63EDBC-D7B2-4DD7-854F-81EBC6A3FF4F}"/>
              </a:ext>
            </a:extLst>
          </p:cNvPr>
          <p:cNvSpPr txBox="1"/>
          <p:nvPr/>
        </p:nvSpPr>
        <p:spPr>
          <a:xfrm>
            <a:off x="5149778" y="1438110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18C8DD-AB45-4FA6-AC98-4B38AF25C222}"/>
              </a:ext>
            </a:extLst>
          </p:cNvPr>
          <p:cNvSpPr txBox="1"/>
          <p:nvPr/>
        </p:nvSpPr>
        <p:spPr>
          <a:xfrm>
            <a:off x="8150548" y="363108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9286B3-FD76-4E1A-9847-AFF44108BDBC}"/>
              </a:ext>
            </a:extLst>
          </p:cNvPr>
          <p:cNvSpPr txBox="1"/>
          <p:nvPr/>
        </p:nvSpPr>
        <p:spPr>
          <a:xfrm>
            <a:off x="8183050" y="1202179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0D4418-357A-4E68-AF21-526AE5DF71E3}"/>
              </a:ext>
            </a:extLst>
          </p:cNvPr>
          <p:cNvSpPr txBox="1"/>
          <p:nvPr/>
        </p:nvSpPr>
        <p:spPr>
          <a:xfrm>
            <a:off x="1747164" y="1439475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356BFC6-7CCC-4F28-BCA9-C64E7222D18E}"/>
              </a:ext>
            </a:extLst>
          </p:cNvPr>
          <p:cNvSpPr txBox="1"/>
          <p:nvPr/>
        </p:nvSpPr>
        <p:spPr>
          <a:xfrm>
            <a:off x="3627302" y="2906788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11 + 8=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66EEDF6-B915-422C-9328-4EB8C4789A67}"/>
              </a:ext>
            </a:extLst>
          </p:cNvPr>
          <p:cNvSpPr txBox="1"/>
          <p:nvPr/>
        </p:nvSpPr>
        <p:spPr>
          <a:xfrm>
            <a:off x="6804898" y="2953850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13 + 6=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1</a:t>
            </a:r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074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213C3E-23DA-4AE3-9277-856106A5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3973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25AC9-CF4E-4C4C-A67F-972005AC4D41}"/>
              </a:ext>
            </a:extLst>
          </p:cNvPr>
          <p:cNvSpPr txBox="1"/>
          <p:nvPr/>
        </p:nvSpPr>
        <p:spPr>
          <a:xfrm>
            <a:off x="647978" y="1713926"/>
            <a:ext cx="64807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080727-26B7-42E4-AF1C-453D3AED35B7}"/>
              </a:ext>
            </a:extLst>
          </p:cNvPr>
          <p:cNvSpPr txBox="1"/>
          <p:nvPr/>
        </p:nvSpPr>
        <p:spPr>
          <a:xfrm>
            <a:off x="421410" y="29969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07BE55-EBDF-4554-A21C-B248F70EDA1A}"/>
              </a:ext>
            </a:extLst>
          </p:cNvPr>
          <p:cNvSpPr txBox="1"/>
          <p:nvPr/>
        </p:nvSpPr>
        <p:spPr>
          <a:xfrm>
            <a:off x="1374330" y="2741732"/>
            <a:ext cx="57606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12C06A-83C7-421A-AC0E-AAF5FA9C3C71}"/>
              </a:ext>
            </a:extLst>
          </p:cNvPr>
          <p:cNvSpPr txBox="1"/>
          <p:nvPr/>
        </p:nvSpPr>
        <p:spPr>
          <a:xfrm>
            <a:off x="2987824" y="3291192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 + 13 - 5=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DDFF4C-525F-42B7-8035-8BDEBC2028CE}"/>
              </a:ext>
            </a:extLst>
          </p:cNvPr>
          <p:cNvSpPr txBox="1"/>
          <p:nvPr/>
        </p:nvSpPr>
        <p:spPr>
          <a:xfrm>
            <a:off x="3608898" y="1771011"/>
            <a:ext cx="704039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FC679D-F89A-4EE4-8131-99219DC66C3D}"/>
              </a:ext>
            </a:extLst>
          </p:cNvPr>
          <p:cNvSpPr txBox="1"/>
          <p:nvPr/>
        </p:nvSpPr>
        <p:spPr>
          <a:xfrm>
            <a:off x="3282527" y="291425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19AF5B-97E4-4B72-B638-AD57D49C4705}"/>
              </a:ext>
            </a:extLst>
          </p:cNvPr>
          <p:cNvSpPr txBox="1"/>
          <p:nvPr/>
        </p:nvSpPr>
        <p:spPr>
          <a:xfrm>
            <a:off x="4312937" y="2750987"/>
            <a:ext cx="65274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820D0D-2BEA-4FAA-8CBB-3C3BD7C0A3BB}"/>
              </a:ext>
            </a:extLst>
          </p:cNvPr>
          <p:cNvSpPr txBox="1"/>
          <p:nvPr/>
        </p:nvSpPr>
        <p:spPr>
          <a:xfrm>
            <a:off x="5084644" y="329119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97AA36-349B-4BE2-91F2-65E64D62C531}"/>
              </a:ext>
            </a:extLst>
          </p:cNvPr>
          <p:cNvSpPr txBox="1"/>
          <p:nvPr/>
        </p:nvSpPr>
        <p:spPr>
          <a:xfrm>
            <a:off x="6183088" y="3263391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16 - 4 + 7=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53D561-DE73-4579-8B9F-32CE173F3A1A}"/>
              </a:ext>
            </a:extLst>
          </p:cNvPr>
          <p:cNvSpPr txBox="1"/>
          <p:nvPr/>
        </p:nvSpPr>
        <p:spPr>
          <a:xfrm>
            <a:off x="6804248" y="1775481"/>
            <a:ext cx="704039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768F8E-9C0E-4C59-B10D-12A7C61B90F4}"/>
              </a:ext>
            </a:extLst>
          </p:cNvPr>
          <p:cNvSpPr txBox="1"/>
          <p:nvPr/>
        </p:nvSpPr>
        <p:spPr>
          <a:xfrm>
            <a:off x="6629522" y="283398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C86E77-A91C-45C8-A2F2-4B0A2700907E}"/>
              </a:ext>
            </a:extLst>
          </p:cNvPr>
          <p:cNvSpPr txBox="1"/>
          <p:nvPr/>
        </p:nvSpPr>
        <p:spPr>
          <a:xfrm>
            <a:off x="7375538" y="2689432"/>
            <a:ext cx="704039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3671C9-B5FA-4456-941B-41B5EFF967C6}"/>
              </a:ext>
            </a:extLst>
          </p:cNvPr>
          <p:cNvSpPr txBox="1"/>
          <p:nvPr/>
        </p:nvSpPr>
        <p:spPr>
          <a:xfrm>
            <a:off x="8328586" y="325578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696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56440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Надо</a:t>
            </a:r>
          </a:p>
          <a:p>
            <a:r>
              <a:rPr lang="ru-RU" sz="8000" b="1" dirty="0"/>
              <a:t>РАЗДАТЬ-</a:t>
            </a:r>
          </a:p>
          <a:p>
            <a:r>
              <a:rPr lang="ru-RU" sz="8000" b="1" dirty="0"/>
              <a:t>ХВАТИТ  ЛИ-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B75D41-02D8-4C57-801B-661BD9C4ADE7}"/>
              </a:ext>
            </a:extLst>
          </p:cNvPr>
          <p:cNvSpPr txBox="1"/>
          <p:nvPr/>
        </p:nvSpPr>
        <p:spPr>
          <a:xfrm>
            <a:off x="4606621" y="44048"/>
            <a:ext cx="2026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11 </a:t>
            </a:r>
            <a:r>
              <a:rPr lang="ru-RU" sz="7200" b="1" dirty="0"/>
              <a:t>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9FA462-8390-4CFB-B287-769921D5CFD6}"/>
              </a:ext>
            </a:extLst>
          </p:cNvPr>
          <p:cNvSpPr txBox="1"/>
          <p:nvPr/>
        </p:nvSpPr>
        <p:spPr>
          <a:xfrm>
            <a:off x="4788024" y="221032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51522A-B808-4B9B-865D-ED1F05A1F53F}"/>
              </a:ext>
            </a:extLst>
          </p:cNvPr>
          <p:cNvSpPr txBox="1"/>
          <p:nvPr/>
        </p:nvSpPr>
        <p:spPr>
          <a:xfrm>
            <a:off x="5890293" y="3871120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5A470E-DF2F-4757-BAF8-CCDE2111499B}"/>
              </a:ext>
            </a:extLst>
          </p:cNvPr>
          <p:cNvSpPr txBox="1"/>
          <p:nvPr/>
        </p:nvSpPr>
        <p:spPr>
          <a:xfrm>
            <a:off x="2156741" y="4610363"/>
            <a:ext cx="5437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5  +  5 = 10 (ч.)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8E3947-AC35-434A-AF3D-24F5EAEAF57E}"/>
              </a:ext>
            </a:extLst>
          </p:cNvPr>
          <p:cNvSpPr txBox="1"/>
          <p:nvPr/>
        </p:nvSpPr>
        <p:spPr>
          <a:xfrm>
            <a:off x="6948264" y="2215466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90177F-6231-4B60-8B2D-8F39DF2A8529}"/>
              </a:ext>
            </a:extLst>
          </p:cNvPr>
          <p:cNvSpPr txBox="1"/>
          <p:nvPr/>
        </p:nvSpPr>
        <p:spPr>
          <a:xfrm>
            <a:off x="405945" y="5376066"/>
            <a:ext cx="84013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Ответ:  надо 10  чашек, а есть 11, поэтому  хватит.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6429224-1012-411A-ACF0-C3FE9EE2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5734" y="2010080"/>
            <a:ext cx="1007227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8D383F-7F1F-4AD9-94C0-851AE2FC9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084" y="1920569"/>
            <a:ext cx="1214099" cy="16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035002-304D-42AA-9D79-E57404EE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5692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D099E2B-064F-416F-9E49-B8D368E133CA}"/>
              </a:ext>
            </a:extLst>
          </p:cNvPr>
          <p:cNvSpPr/>
          <p:nvPr/>
        </p:nvSpPr>
        <p:spPr>
          <a:xfrm>
            <a:off x="3131840" y="0"/>
            <a:ext cx="439248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1F7544-4C4F-4D40-BB4F-7342E936A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0"/>
          <a:stretch/>
        </p:blipFill>
        <p:spPr>
          <a:xfrm>
            <a:off x="811" y="2558746"/>
            <a:ext cx="8891669" cy="407445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A11424-D811-4304-8299-0E4492CBB35F}"/>
              </a:ext>
            </a:extLst>
          </p:cNvPr>
          <p:cNvSpPr/>
          <p:nvPr/>
        </p:nvSpPr>
        <p:spPr>
          <a:xfrm>
            <a:off x="688056" y="4184159"/>
            <a:ext cx="337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4 </a:t>
            </a:r>
            <a:r>
              <a:rPr lang="ru-RU" sz="36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 +  3  =  7  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(д.)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F6199DB-4236-49D8-A58E-B20138FBDDA9}"/>
              </a:ext>
            </a:extLst>
          </p:cNvPr>
          <p:cNvSpPr/>
          <p:nvPr/>
        </p:nvSpPr>
        <p:spPr>
          <a:xfrm>
            <a:off x="687158" y="4947805"/>
            <a:ext cx="1491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7 </a:t>
            </a:r>
            <a:r>
              <a:rPr lang="en-US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&gt; 5</a:t>
            </a:r>
            <a:endParaRPr lang="ru-RU" sz="40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4B69EE-1552-4560-8966-B9063E9697C9}"/>
              </a:ext>
            </a:extLst>
          </p:cNvPr>
          <p:cNvSpPr txBox="1"/>
          <p:nvPr/>
        </p:nvSpPr>
        <p:spPr>
          <a:xfrm>
            <a:off x="8521601" y="515719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9" y="5802891"/>
            <a:ext cx="5036072" cy="53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7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240</Words>
  <Application>Microsoft Office PowerPoint</Application>
  <PresentationFormat>Экран (4:3)</PresentationFormat>
  <Paragraphs>108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Тема урока:  Внетабличное сложение  с   числами  5,6,7,8 и 9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vikag</cp:lastModifiedBy>
  <cp:revision>275</cp:revision>
  <dcterms:modified xsi:type="dcterms:W3CDTF">2024-03-19T16:09:09Z</dcterms:modified>
</cp:coreProperties>
</file>