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647" r:id="rId2"/>
    <p:sldId id="256" r:id="rId3"/>
    <p:sldId id="648" r:id="rId4"/>
    <p:sldId id="662" r:id="rId5"/>
    <p:sldId id="657" r:id="rId6"/>
    <p:sldId id="664" r:id="rId7"/>
    <p:sldId id="656" r:id="rId8"/>
    <p:sldId id="667" r:id="rId9"/>
    <p:sldId id="660" r:id="rId10"/>
    <p:sldId id="666" r:id="rId11"/>
    <p:sldId id="663" r:id="rId12"/>
    <p:sldId id="661" r:id="rId13"/>
    <p:sldId id="6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CE39"/>
    <a:srgbClr val="FF99CC"/>
    <a:srgbClr val="FEC900"/>
    <a:srgbClr val="F5A742"/>
    <a:srgbClr val="0000CC"/>
    <a:srgbClr val="3E91C1"/>
    <a:srgbClr val="FFF101"/>
    <a:srgbClr val="27799F"/>
    <a:srgbClr val="FCFC28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79" autoAdjust="0"/>
    <p:restoredTop sz="94660"/>
  </p:normalViewPr>
  <p:slideViewPr>
    <p:cSldViewPr>
      <p:cViewPr varScale="1">
        <p:scale>
          <a:sx n="72" d="100"/>
          <a:sy n="72" d="100"/>
        </p:scale>
        <p:origin x="12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0C97B-4FB7-4277-B26D-63670A087BA2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567F8-312A-4649-B6B8-B9F26E0E7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286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023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753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14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2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96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512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77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533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672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480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824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21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B9F1EF-DF32-459D-9384-99C060A7D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" y="836712"/>
            <a:ext cx="9144000" cy="37856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7D3227-8384-48F6-BD5C-909601B1E0AB}"/>
              </a:ext>
            </a:extLst>
          </p:cNvPr>
          <p:cNvSpPr txBox="1"/>
          <p:nvPr/>
        </p:nvSpPr>
        <p:spPr>
          <a:xfrm>
            <a:off x="1475656" y="4869160"/>
            <a:ext cx="66788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Сформулируйте  тему   урока</a:t>
            </a:r>
          </a:p>
        </p:txBody>
      </p:sp>
    </p:spTree>
    <p:extLst>
      <p:ext uri="{BB962C8B-B14F-4D97-AF65-F5344CB8AC3E}">
        <p14:creationId xmlns:p14="http://schemas.microsoft.com/office/powerpoint/2010/main" val="3204762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AAD470-6CD9-4126-A3DF-D335C5D52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04664"/>
            <a:ext cx="9144000" cy="4727286"/>
          </a:xfrm>
          <a:prstGeom prst="rect">
            <a:avLst/>
          </a:prstGeom>
        </p:spPr>
      </p:pic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8B64A596-4DDE-4C71-9233-15CBEF51FFFA}"/>
              </a:ext>
            </a:extLst>
          </p:cNvPr>
          <p:cNvCxnSpPr/>
          <p:nvPr/>
        </p:nvCxnSpPr>
        <p:spPr>
          <a:xfrm flipV="1">
            <a:off x="3995936" y="1124744"/>
            <a:ext cx="1368152" cy="7920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D6A4246E-2A81-4039-9DC4-267A9F06EBD4}"/>
              </a:ext>
            </a:extLst>
          </p:cNvPr>
          <p:cNvCxnSpPr>
            <a:cxnSpLocks/>
          </p:cNvCxnSpPr>
          <p:nvPr/>
        </p:nvCxnSpPr>
        <p:spPr>
          <a:xfrm flipH="1" flipV="1">
            <a:off x="1547664" y="1700808"/>
            <a:ext cx="360040" cy="129614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4B59759-5C11-4F43-8D88-D009F8D2894D}"/>
              </a:ext>
            </a:extLst>
          </p:cNvPr>
          <p:cNvSpPr/>
          <p:nvPr/>
        </p:nvSpPr>
        <p:spPr>
          <a:xfrm>
            <a:off x="1727684" y="5337212"/>
            <a:ext cx="1944216" cy="360040"/>
          </a:xfrm>
          <a:prstGeom prst="rect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7CA7171-67B2-4747-85B7-8C8B5B257AD3}"/>
              </a:ext>
            </a:extLst>
          </p:cNvPr>
          <p:cNvSpPr/>
          <p:nvPr/>
        </p:nvSpPr>
        <p:spPr>
          <a:xfrm>
            <a:off x="3671900" y="5337212"/>
            <a:ext cx="756084" cy="36004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D7621F-F7B2-422D-AFE1-D036602EDD86}"/>
              </a:ext>
            </a:extLst>
          </p:cNvPr>
          <p:cNvSpPr txBox="1"/>
          <p:nvPr/>
        </p:nvSpPr>
        <p:spPr>
          <a:xfrm>
            <a:off x="2373871" y="5131950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13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44DD0F-6B25-40B3-B8F9-8AEEEFB47A48}"/>
              </a:ext>
            </a:extLst>
          </p:cNvPr>
          <p:cNvSpPr txBox="1"/>
          <p:nvPr/>
        </p:nvSpPr>
        <p:spPr>
          <a:xfrm>
            <a:off x="3773794" y="514414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3</a:t>
            </a:r>
          </a:p>
        </p:txBody>
      </p:sp>
      <p:sp>
        <p:nvSpPr>
          <p:cNvPr id="13" name="Правая фигурная скобка 12">
            <a:extLst>
              <a:ext uri="{FF2B5EF4-FFF2-40B4-BE49-F238E27FC236}">
                <a16:creationId xmlns:a16="http://schemas.microsoft.com/office/drawing/2014/main" id="{7CE4F53F-2312-4B3C-AAAF-B8458A03A223}"/>
              </a:ext>
            </a:extLst>
          </p:cNvPr>
          <p:cNvSpPr/>
          <p:nvPr/>
        </p:nvSpPr>
        <p:spPr>
          <a:xfrm rot="5400000">
            <a:off x="2886556" y="4538380"/>
            <a:ext cx="360040" cy="2677785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BFC62B-DF22-4F01-853E-17D7923FE111}"/>
              </a:ext>
            </a:extLst>
          </p:cNvPr>
          <p:cNvSpPr txBox="1"/>
          <p:nvPr/>
        </p:nvSpPr>
        <p:spPr>
          <a:xfrm>
            <a:off x="2855621" y="5930190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AE4C24-FC41-4977-9EEE-87FB487AD3CC}"/>
              </a:ext>
            </a:extLst>
          </p:cNvPr>
          <p:cNvSpPr txBox="1"/>
          <p:nvPr/>
        </p:nvSpPr>
        <p:spPr>
          <a:xfrm>
            <a:off x="4716018" y="5202596"/>
            <a:ext cx="2991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13 + 3 = 16 (б.)</a:t>
            </a:r>
          </a:p>
        </p:txBody>
      </p:sp>
    </p:spTree>
    <p:extLst>
      <p:ext uri="{BB962C8B-B14F-4D97-AF65-F5344CB8AC3E}">
        <p14:creationId xmlns:p14="http://schemas.microsoft.com/office/powerpoint/2010/main" val="154645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 animBg="1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84BC15-609E-4998-839B-A0E6C4C00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7" y="1772816"/>
            <a:ext cx="9144000" cy="220524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6CF7A1-61BD-40B6-A47D-834516AF4A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74" t="39184" r="20464"/>
          <a:stretch/>
        </p:blipFill>
        <p:spPr>
          <a:xfrm>
            <a:off x="2346196" y="3690690"/>
            <a:ext cx="1368152" cy="13411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28DD23F-8F81-44FA-B2EC-993FA62FD0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464" r="6149" b="48135"/>
          <a:stretch/>
        </p:blipFill>
        <p:spPr>
          <a:xfrm>
            <a:off x="4553677" y="3624552"/>
            <a:ext cx="1435412" cy="13411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7915BC-CBB5-4FAE-A20D-323FA4A436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288" t="50000"/>
          <a:stretch/>
        </p:blipFill>
        <p:spPr>
          <a:xfrm>
            <a:off x="179512" y="3798931"/>
            <a:ext cx="1669297" cy="113404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0A86F6-2A9B-42E2-98DB-3B0F98C5EB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439487"/>
            <a:ext cx="8078970" cy="66056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772AB03-F7A9-4974-81E7-DD3AA7DBD7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949" y="1068043"/>
            <a:ext cx="8739515" cy="73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61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077D1C-4F13-45A3-8546-A9E2809113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801" b="55250"/>
          <a:stretch/>
        </p:blipFill>
        <p:spPr>
          <a:xfrm>
            <a:off x="251540" y="908720"/>
            <a:ext cx="8909161" cy="2592288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05A0CA42-A074-43D1-88FC-067E1FBF1F35}"/>
              </a:ext>
            </a:extLst>
          </p:cNvPr>
          <p:cNvSpPr/>
          <p:nvPr/>
        </p:nvSpPr>
        <p:spPr>
          <a:xfrm>
            <a:off x="2987824" y="2996952"/>
            <a:ext cx="194320" cy="19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95DE72C5-3414-44BB-9BCF-B706A3DDE978}"/>
              </a:ext>
            </a:extLst>
          </p:cNvPr>
          <p:cNvSpPr/>
          <p:nvPr/>
        </p:nvSpPr>
        <p:spPr>
          <a:xfrm>
            <a:off x="2267744" y="2969332"/>
            <a:ext cx="194320" cy="19432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E89F451E-BE0A-4E5F-A05E-531EA1E511B1}"/>
              </a:ext>
            </a:extLst>
          </p:cNvPr>
          <p:cNvSpPr/>
          <p:nvPr/>
        </p:nvSpPr>
        <p:spPr>
          <a:xfrm>
            <a:off x="1491757" y="2955978"/>
            <a:ext cx="194320" cy="19432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BAA4058B-584B-4360-B798-EAD4B6B0188B}"/>
              </a:ext>
            </a:extLst>
          </p:cNvPr>
          <p:cNvSpPr/>
          <p:nvPr/>
        </p:nvSpPr>
        <p:spPr>
          <a:xfrm>
            <a:off x="3605121" y="3053138"/>
            <a:ext cx="194320" cy="1943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>
            <a:extLst>
              <a:ext uri="{FF2B5EF4-FFF2-40B4-BE49-F238E27FC236}">
                <a16:creationId xmlns:a16="http://schemas.microsoft.com/office/drawing/2014/main" id="{DFFD82FF-1007-41C3-A3E0-115615256CEE}"/>
              </a:ext>
            </a:extLst>
          </p:cNvPr>
          <p:cNvSpPr/>
          <p:nvPr/>
        </p:nvSpPr>
        <p:spPr>
          <a:xfrm rot="5400000">
            <a:off x="5521970" y="1210620"/>
            <a:ext cx="980379" cy="864096"/>
          </a:xfrm>
          <a:prstGeom prst="hexagon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естиугольник 9">
            <a:extLst>
              <a:ext uri="{FF2B5EF4-FFF2-40B4-BE49-F238E27FC236}">
                <a16:creationId xmlns:a16="http://schemas.microsoft.com/office/drawing/2014/main" id="{1713DB54-1F67-4FC0-AF50-D11F1517C007}"/>
              </a:ext>
            </a:extLst>
          </p:cNvPr>
          <p:cNvSpPr/>
          <p:nvPr/>
        </p:nvSpPr>
        <p:spPr>
          <a:xfrm rot="5400000">
            <a:off x="8045074" y="1252073"/>
            <a:ext cx="902705" cy="792067"/>
          </a:xfrm>
          <a:prstGeom prst="hexagon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естиугольник 10">
            <a:extLst>
              <a:ext uri="{FF2B5EF4-FFF2-40B4-BE49-F238E27FC236}">
                <a16:creationId xmlns:a16="http://schemas.microsoft.com/office/drawing/2014/main" id="{747F4706-77B1-4C73-8A53-F2B3143592EE}"/>
              </a:ext>
            </a:extLst>
          </p:cNvPr>
          <p:cNvSpPr/>
          <p:nvPr/>
        </p:nvSpPr>
        <p:spPr>
          <a:xfrm rot="5400000">
            <a:off x="4727737" y="1247444"/>
            <a:ext cx="921838" cy="782192"/>
          </a:xfrm>
          <a:prstGeom prst="hexagon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естиугольник 11">
            <a:extLst>
              <a:ext uri="{FF2B5EF4-FFF2-40B4-BE49-F238E27FC236}">
                <a16:creationId xmlns:a16="http://schemas.microsoft.com/office/drawing/2014/main" id="{E30E9B04-A0C0-42A8-B053-842DC5B92D06}"/>
              </a:ext>
            </a:extLst>
          </p:cNvPr>
          <p:cNvSpPr/>
          <p:nvPr/>
        </p:nvSpPr>
        <p:spPr>
          <a:xfrm rot="5400000">
            <a:off x="6369766" y="1257010"/>
            <a:ext cx="921838" cy="782192"/>
          </a:xfrm>
          <a:prstGeom prst="hexagon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естиугольник 12">
            <a:extLst>
              <a:ext uri="{FF2B5EF4-FFF2-40B4-BE49-F238E27FC236}">
                <a16:creationId xmlns:a16="http://schemas.microsoft.com/office/drawing/2014/main" id="{B59427E4-13E5-4310-862D-D00BF5D5F95E}"/>
              </a:ext>
            </a:extLst>
          </p:cNvPr>
          <p:cNvSpPr/>
          <p:nvPr/>
        </p:nvSpPr>
        <p:spPr>
          <a:xfrm rot="5400000">
            <a:off x="5963815" y="1998747"/>
            <a:ext cx="878877" cy="782195"/>
          </a:xfrm>
          <a:prstGeom prst="hexagon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естиугольник 13">
            <a:extLst>
              <a:ext uri="{FF2B5EF4-FFF2-40B4-BE49-F238E27FC236}">
                <a16:creationId xmlns:a16="http://schemas.microsoft.com/office/drawing/2014/main" id="{86AD7160-0315-44FF-A594-A31601F729BA}"/>
              </a:ext>
            </a:extLst>
          </p:cNvPr>
          <p:cNvSpPr/>
          <p:nvPr/>
        </p:nvSpPr>
        <p:spPr>
          <a:xfrm rot="5400000">
            <a:off x="7616661" y="1986831"/>
            <a:ext cx="902705" cy="782194"/>
          </a:xfrm>
          <a:prstGeom prst="hexagon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естиугольник 14">
            <a:extLst>
              <a:ext uri="{FF2B5EF4-FFF2-40B4-BE49-F238E27FC236}">
                <a16:creationId xmlns:a16="http://schemas.microsoft.com/office/drawing/2014/main" id="{53789632-9735-435A-BF35-89D11F10049D}"/>
              </a:ext>
            </a:extLst>
          </p:cNvPr>
          <p:cNvSpPr/>
          <p:nvPr/>
        </p:nvSpPr>
        <p:spPr>
          <a:xfrm rot="5400000">
            <a:off x="4330052" y="1994932"/>
            <a:ext cx="878878" cy="782192"/>
          </a:xfrm>
          <a:prstGeom prst="hexagon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естиугольник 15">
            <a:extLst>
              <a:ext uri="{FF2B5EF4-FFF2-40B4-BE49-F238E27FC236}">
                <a16:creationId xmlns:a16="http://schemas.microsoft.com/office/drawing/2014/main" id="{C7BAFA49-5E8E-42FB-B7D4-64FC6D148985}"/>
              </a:ext>
            </a:extLst>
          </p:cNvPr>
          <p:cNvSpPr/>
          <p:nvPr/>
        </p:nvSpPr>
        <p:spPr>
          <a:xfrm rot="5400000">
            <a:off x="6833962" y="1994932"/>
            <a:ext cx="878878" cy="782192"/>
          </a:xfrm>
          <a:prstGeom prst="hexagon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Шестиугольник 16">
            <a:extLst>
              <a:ext uri="{FF2B5EF4-FFF2-40B4-BE49-F238E27FC236}">
                <a16:creationId xmlns:a16="http://schemas.microsoft.com/office/drawing/2014/main" id="{257C9741-CF44-439E-8A2C-A6CF6946CF91}"/>
              </a:ext>
            </a:extLst>
          </p:cNvPr>
          <p:cNvSpPr/>
          <p:nvPr/>
        </p:nvSpPr>
        <p:spPr>
          <a:xfrm rot="5400000">
            <a:off x="3902986" y="1257010"/>
            <a:ext cx="878878" cy="782192"/>
          </a:xfrm>
          <a:prstGeom prst="hexagon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естиугольник 18">
            <a:extLst>
              <a:ext uri="{FF2B5EF4-FFF2-40B4-BE49-F238E27FC236}">
                <a16:creationId xmlns:a16="http://schemas.microsoft.com/office/drawing/2014/main" id="{85D06FBC-B94D-4B9A-B470-95052A8B6A9C}"/>
              </a:ext>
            </a:extLst>
          </p:cNvPr>
          <p:cNvSpPr/>
          <p:nvPr/>
        </p:nvSpPr>
        <p:spPr>
          <a:xfrm rot="5400000">
            <a:off x="7233524" y="1235530"/>
            <a:ext cx="878878" cy="782192"/>
          </a:xfrm>
          <a:prstGeom prst="hexagon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Шестиугольник 19">
            <a:extLst>
              <a:ext uri="{FF2B5EF4-FFF2-40B4-BE49-F238E27FC236}">
                <a16:creationId xmlns:a16="http://schemas.microsoft.com/office/drawing/2014/main" id="{25E90E14-08ED-464F-9891-BBCC236872E1}"/>
              </a:ext>
            </a:extLst>
          </p:cNvPr>
          <p:cNvSpPr/>
          <p:nvPr/>
        </p:nvSpPr>
        <p:spPr>
          <a:xfrm rot="5400000">
            <a:off x="5151578" y="1985520"/>
            <a:ext cx="878878" cy="782192"/>
          </a:xfrm>
          <a:prstGeom prst="hexagon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BC9A90-7362-40EB-AAAD-2181F44AFE2C}"/>
              </a:ext>
            </a:extLst>
          </p:cNvPr>
          <p:cNvSpPr txBox="1"/>
          <p:nvPr/>
        </p:nvSpPr>
        <p:spPr>
          <a:xfrm>
            <a:off x="357960" y="2318031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Х</a:t>
            </a:r>
          </a:p>
        </p:txBody>
      </p:sp>
    </p:spTree>
    <p:extLst>
      <p:ext uri="{BB962C8B-B14F-4D97-AF65-F5344CB8AC3E}">
        <p14:creationId xmlns:p14="http://schemas.microsoft.com/office/powerpoint/2010/main" val="211896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077D1C-4F13-45A3-8546-A9E2809113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850" b="2751"/>
          <a:stretch/>
        </p:blipFill>
        <p:spPr>
          <a:xfrm>
            <a:off x="179511" y="116632"/>
            <a:ext cx="8816357" cy="648072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64F362B-C6AC-47EC-92C7-FF11A3FB9135}"/>
              </a:ext>
            </a:extLst>
          </p:cNvPr>
          <p:cNvSpPr/>
          <p:nvPr/>
        </p:nvSpPr>
        <p:spPr>
          <a:xfrm>
            <a:off x="3347864" y="90059"/>
            <a:ext cx="1440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00CC"/>
                </a:solidFill>
                <a:latin typeface="Propisi" panose="02000508030000020003" pitchFamily="2" charset="0"/>
              </a:rPr>
              <a:t>  1 1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7BA642C-0D79-4459-8A1F-229A59637407}"/>
              </a:ext>
            </a:extLst>
          </p:cNvPr>
          <p:cNvSpPr/>
          <p:nvPr/>
        </p:nvSpPr>
        <p:spPr>
          <a:xfrm>
            <a:off x="1115616" y="620688"/>
            <a:ext cx="8640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00CC"/>
                </a:solidFill>
                <a:latin typeface="Propisi" panose="02000508030000020003" pitchFamily="2" charset="0"/>
              </a:rPr>
              <a:t>  4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3955C04-B8AC-4F2D-8E8F-50E102BD5ECD}"/>
              </a:ext>
            </a:extLst>
          </p:cNvPr>
          <p:cNvSpPr/>
          <p:nvPr/>
        </p:nvSpPr>
        <p:spPr>
          <a:xfrm>
            <a:off x="971600" y="3517557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4000" b="1" dirty="0">
                <a:solidFill>
                  <a:srgbClr val="0000CC"/>
                </a:solidFill>
                <a:latin typeface="Propisi" panose="02000508030000020003" pitchFamily="2" charset="0"/>
              </a:rPr>
              <a:t>1  1  + 4 </a:t>
            </a:r>
            <a:r>
              <a:rPr lang="ru-RU" sz="4000" b="1">
                <a:solidFill>
                  <a:srgbClr val="0000CC"/>
                </a:solidFill>
                <a:latin typeface="Propisi" panose="02000508030000020003" pitchFamily="2" charset="0"/>
              </a:rPr>
              <a:t>= 1 5    </a:t>
            </a:r>
            <a:r>
              <a:rPr lang="ru-RU" sz="4000" b="1" dirty="0">
                <a:solidFill>
                  <a:srgbClr val="0000CC"/>
                </a:solidFill>
                <a:latin typeface="Propisi" panose="02000508030000020003" pitchFamily="2" charset="0"/>
              </a:rPr>
              <a:t>(ул.)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C08BCD4-F79D-49F8-9D54-3658122097C8}"/>
              </a:ext>
            </a:extLst>
          </p:cNvPr>
          <p:cNvSpPr/>
          <p:nvPr/>
        </p:nvSpPr>
        <p:spPr>
          <a:xfrm>
            <a:off x="3003513" y="4348554"/>
            <a:ext cx="1584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4000" b="1" dirty="0">
                <a:solidFill>
                  <a:srgbClr val="0000CC"/>
                </a:solidFill>
                <a:latin typeface="Propisi" panose="02000508030000020003" pitchFamily="2" charset="0"/>
              </a:rPr>
              <a:t>1  5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6D0E1-0E7C-4301-A9A2-9DFA028D7770}"/>
              </a:ext>
            </a:extLst>
          </p:cNvPr>
          <p:cNvSpPr txBox="1"/>
          <p:nvPr/>
        </p:nvSpPr>
        <p:spPr>
          <a:xfrm>
            <a:off x="251520" y="3933056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Х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D8CF39D-6518-451F-8DF2-00E1ED13A55B}"/>
              </a:ext>
            </a:extLst>
          </p:cNvPr>
          <p:cNvSpPr/>
          <p:nvPr/>
        </p:nvSpPr>
        <p:spPr>
          <a:xfrm>
            <a:off x="1763688" y="5085184"/>
            <a:ext cx="864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CC"/>
                </a:solidFill>
                <a:latin typeface="Propisi" panose="02000508030000020003" pitchFamily="2" charset="0"/>
              </a:rPr>
              <a:t>  8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D0782F1-412F-4833-ADD7-3994FB5887EB}"/>
              </a:ext>
            </a:extLst>
          </p:cNvPr>
          <p:cNvSpPr/>
          <p:nvPr/>
        </p:nvSpPr>
        <p:spPr>
          <a:xfrm>
            <a:off x="6804248" y="5085183"/>
            <a:ext cx="864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CC"/>
                </a:solidFill>
                <a:latin typeface="Propisi" panose="02000508030000020003" pitchFamily="2" charset="0"/>
              </a:rPr>
              <a:t>  8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E942D02-0AAA-4C00-A799-46D22BD77213}"/>
              </a:ext>
            </a:extLst>
          </p:cNvPr>
          <p:cNvSpPr/>
          <p:nvPr/>
        </p:nvSpPr>
        <p:spPr>
          <a:xfrm>
            <a:off x="6022378" y="5063439"/>
            <a:ext cx="864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CC"/>
                </a:solidFill>
                <a:latin typeface="Propisi" panose="02000508030000020003" pitchFamily="2" charset="0"/>
              </a:rPr>
              <a:t>  10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690ADF7-B646-4CE1-BFB7-7C09B12434C4}"/>
              </a:ext>
            </a:extLst>
          </p:cNvPr>
          <p:cNvSpPr/>
          <p:nvPr/>
        </p:nvSpPr>
        <p:spPr>
          <a:xfrm>
            <a:off x="5116155" y="5063439"/>
            <a:ext cx="864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CC"/>
                </a:solidFill>
                <a:latin typeface="Propisi" panose="02000508030000020003" pitchFamily="2" charset="0"/>
              </a:rPr>
              <a:t>  10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C7690FE-A7A7-4771-98B6-9274072988C5}"/>
              </a:ext>
            </a:extLst>
          </p:cNvPr>
          <p:cNvSpPr/>
          <p:nvPr/>
        </p:nvSpPr>
        <p:spPr>
          <a:xfrm>
            <a:off x="3928794" y="5098466"/>
            <a:ext cx="12864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CC"/>
                </a:solidFill>
                <a:latin typeface="Propisi" panose="02000508030000020003" pitchFamily="2" charset="0"/>
              </a:rPr>
              <a:t>  5    5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42797B9-8EA3-4331-9B3F-FED471A01C18}"/>
              </a:ext>
            </a:extLst>
          </p:cNvPr>
          <p:cNvSpPr/>
          <p:nvPr/>
        </p:nvSpPr>
        <p:spPr>
          <a:xfrm>
            <a:off x="2915816" y="5775323"/>
            <a:ext cx="8640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3600" b="1" dirty="0">
                <a:solidFill>
                  <a:srgbClr val="0000CC"/>
                </a:solidFill>
                <a:latin typeface="Propisi" panose="02000508030000020003" pitchFamily="2" charset="0"/>
              </a:rPr>
              <a:t>5</a:t>
            </a:r>
            <a:endParaRPr lang="ru-RU" sz="4400" b="1" dirty="0">
              <a:solidFill>
                <a:srgbClr val="0000CC"/>
              </a:solidFill>
              <a:latin typeface="Propisi" panose="02000508030000020003" pitchFamily="2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A24EE93-C719-4F22-A87E-CE4FB004988A}"/>
              </a:ext>
            </a:extLst>
          </p:cNvPr>
          <p:cNvSpPr/>
          <p:nvPr/>
        </p:nvSpPr>
        <p:spPr>
          <a:xfrm>
            <a:off x="4587689" y="5786962"/>
            <a:ext cx="8640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3600" b="1" dirty="0">
                <a:solidFill>
                  <a:srgbClr val="0000CC"/>
                </a:solidFill>
                <a:latin typeface="Propisi" panose="02000508030000020003" pitchFamily="2" charset="0"/>
              </a:rPr>
              <a:t>8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0CDACEE-A76F-457E-92A9-332C61F2780C}"/>
              </a:ext>
            </a:extLst>
          </p:cNvPr>
          <p:cNvSpPr/>
          <p:nvPr/>
        </p:nvSpPr>
        <p:spPr>
          <a:xfrm>
            <a:off x="6521357" y="5775322"/>
            <a:ext cx="12141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3600" b="1" dirty="0">
                <a:solidFill>
                  <a:srgbClr val="0000CC"/>
                </a:solidFill>
                <a:latin typeface="Propisi" panose="02000508030000020003" pitchFamily="2" charset="0"/>
              </a:rPr>
              <a:t>1 0</a:t>
            </a:r>
          </a:p>
        </p:txBody>
      </p:sp>
    </p:spTree>
    <p:extLst>
      <p:ext uri="{BB962C8B-B14F-4D97-AF65-F5344CB8AC3E}">
        <p14:creationId xmlns:p14="http://schemas.microsoft.com/office/powerpoint/2010/main" val="77010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429000"/>
            <a:ext cx="8424936" cy="2547714"/>
          </a:xfrm>
        </p:spPr>
        <p:txBody>
          <a:bodyPr>
            <a:noAutofit/>
          </a:bodyPr>
          <a:lstStyle/>
          <a:p>
            <a:r>
              <a:rPr lang="ru-RU" sz="6000" b="1" dirty="0"/>
              <a:t>Тема урока: </a:t>
            </a:r>
            <a:br>
              <a:rPr lang="en-US" sz="6000" b="1" dirty="0"/>
            </a:br>
            <a:r>
              <a:rPr lang="ru-RU" sz="5400" b="1" dirty="0">
                <a:solidFill>
                  <a:srgbClr val="FF0000"/>
                </a:solidFill>
              </a:rPr>
              <a:t>Табличное сложение </a:t>
            </a:r>
            <a:br>
              <a:rPr lang="ru-RU" sz="5400" b="1" dirty="0">
                <a:solidFill>
                  <a:srgbClr val="FF0000"/>
                </a:solidFill>
              </a:rPr>
            </a:br>
            <a:r>
              <a:rPr lang="ru-RU" sz="5400" b="1" dirty="0">
                <a:solidFill>
                  <a:srgbClr val="FF0000"/>
                </a:solidFill>
              </a:rPr>
              <a:t>с   числами  7,8 и 9</a:t>
            </a:r>
            <a:br>
              <a:rPr lang="ru-RU" sz="5400" b="1" dirty="0">
                <a:solidFill>
                  <a:srgbClr val="FF0000"/>
                </a:solidFill>
              </a:rPr>
            </a:br>
            <a:br>
              <a:rPr lang="ru-RU" dirty="0"/>
            </a:br>
            <a:br>
              <a:rPr lang="ru-RU" dirty="0"/>
            </a:br>
            <a:endParaRPr lang="ru-RU" sz="8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901A9B-0843-43F0-9480-5B396B3981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0" r="2750"/>
          <a:stretch/>
        </p:blipFill>
        <p:spPr>
          <a:xfrm>
            <a:off x="143508" y="1332830"/>
            <a:ext cx="8856984" cy="21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09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F13F0B-1207-41A0-AFA5-C49E21535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48680"/>
            <a:ext cx="9144000" cy="32267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D7DDF3-A95C-4674-9548-3312AA685954}"/>
              </a:ext>
            </a:extLst>
          </p:cNvPr>
          <p:cNvSpPr txBox="1"/>
          <p:nvPr/>
        </p:nvSpPr>
        <p:spPr>
          <a:xfrm>
            <a:off x="2775254" y="1350638"/>
            <a:ext cx="495649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dirty="0"/>
              <a:t>15</a:t>
            </a:r>
            <a:endParaRPr lang="ru-RU" sz="3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666CE1-7EA9-4577-B7F9-6C0791228D75}"/>
              </a:ext>
            </a:extLst>
          </p:cNvPr>
          <p:cNvSpPr txBox="1"/>
          <p:nvPr/>
        </p:nvSpPr>
        <p:spPr>
          <a:xfrm>
            <a:off x="1187624" y="2717031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/>
              <a:t>15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A62C51-BD6E-43F1-8466-BE626B5861FC}"/>
              </a:ext>
            </a:extLst>
          </p:cNvPr>
          <p:cNvSpPr txBox="1"/>
          <p:nvPr/>
        </p:nvSpPr>
        <p:spPr>
          <a:xfrm>
            <a:off x="251520" y="1350637"/>
            <a:ext cx="495649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dirty="0"/>
              <a:t>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8FD360-8B96-4E90-9E71-6DAFA11BC852}"/>
              </a:ext>
            </a:extLst>
          </p:cNvPr>
          <p:cNvSpPr txBox="1"/>
          <p:nvPr/>
        </p:nvSpPr>
        <p:spPr>
          <a:xfrm>
            <a:off x="3023079" y="3005977"/>
            <a:ext cx="11641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/>
              <a:t>= 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54EA79-09B7-48D6-8997-3F6C8D5C0AB5}"/>
              </a:ext>
            </a:extLst>
          </p:cNvPr>
          <p:cNvSpPr txBox="1"/>
          <p:nvPr/>
        </p:nvSpPr>
        <p:spPr>
          <a:xfrm>
            <a:off x="8140891" y="1350636"/>
            <a:ext cx="504056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/>
              <a:t>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B1952C-0CBE-449E-89F3-E1798D58A20B}"/>
              </a:ext>
            </a:extLst>
          </p:cNvPr>
          <p:cNvSpPr txBox="1"/>
          <p:nvPr/>
        </p:nvSpPr>
        <p:spPr>
          <a:xfrm>
            <a:off x="6725087" y="2659559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/>
              <a:t>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D760D2-3A2B-4780-9088-D609E35D86B7}"/>
              </a:ext>
            </a:extLst>
          </p:cNvPr>
          <p:cNvSpPr txBox="1"/>
          <p:nvPr/>
        </p:nvSpPr>
        <p:spPr>
          <a:xfrm>
            <a:off x="6084168" y="1350638"/>
            <a:ext cx="495649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dirty="0"/>
              <a:t>14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07FEEF-052A-4868-A50C-7E2C41E1E47A}"/>
              </a:ext>
            </a:extLst>
          </p:cNvPr>
          <p:cNvSpPr txBox="1"/>
          <p:nvPr/>
        </p:nvSpPr>
        <p:spPr>
          <a:xfrm>
            <a:off x="8226008" y="3005976"/>
            <a:ext cx="10358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/>
              <a:t>=14</a:t>
            </a:r>
          </a:p>
        </p:txBody>
      </p:sp>
    </p:spTree>
    <p:extLst>
      <p:ext uri="{BB962C8B-B14F-4D97-AF65-F5344CB8AC3E}">
        <p14:creationId xmlns:p14="http://schemas.microsoft.com/office/powerpoint/2010/main" val="312252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0898EF8-E720-4CE2-9B56-6A39275289EE}"/>
              </a:ext>
            </a:extLst>
          </p:cNvPr>
          <p:cNvSpPr txBox="1"/>
          <p:nvPr/>
        </p:nvSpPr>
        <p:spPr>
          <a:xfrm>
            <a:off x="251520" y="116632"/>
            <a:ext cx="719498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/>
              <a:t>БЫЛО –</a:t>
            </a:r>
          </a:p>
          <a:p>
            <a:r>
              <a:rPr lang="ru-RU" sz="8000" b="1" dirty="0"/>
              <a:t>ПОЛУЧИЛИ-</a:t>
            </a:r>
          </a:p>
          <a:p>
            <a:r>
              <a:rPr lang="ru-RU" sz="8000" b="1" dirty="0"/>
              <a:t>НЕ  ПОЛУЧИЛИ-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B75D41-02D8-4C57-801B-661BD9C4ADE7}"/>
              </a:ext>
            </a:extLst>
          </p:cNvPr>
          <p:cNvSpPr txBox="1"/>
          <p:nvPr/>
        </p:nvSpPr>
        <p:spPr>
          <a:xfrm>
            <a:off x="4606621" y="44048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9FA462-8390-4CFB-B287-769921D5CFD6}"/>
              </a:ext>
            </a:extLst>
          </p:cNvPr>
          <p:cNvSpPr txBox="1"/>
          <p:nvPr/>
        </p:nvSpPr>
        <p:spPr>
          <a:xfrm>
            <a:off x="5724128" y="1381403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51522A-B808-4B9B-865D-ED1F05A1F53F}"/>
              </a:ext>
            </a:extLst>
          </p:cNvPr>
          <p:cNvSpPr txBox="1"/>
          <p:nvPr/>
        </p:nvSpPr>
        <p:spPr>
          <a:xfrm>
            <a:off x="7446503" y="2581732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5A470E-DF2F-4757-BAF8-CCDE2111499B}"/>
              </a:ext>
            </a:extLst>
          </p:cNvPr>
          <p:cNvSpPr txBox="1"/>
          <p:nvPr/>
        </p:nvSpPr>
        <p:spPr>
          <a:xfrm>
            <a:off x="1199923" y="4153158"/>
            <a:ext cx="67441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/>
              <a:t>18  - 8 = 10 (к.)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2598F68-76B2-44CC-8A2A-3B2CC9FA6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7579" y="303455"/>
            <a:ext cx="863789" cy="104165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BB5617D-C272-490B-9F1F-9EA87AED5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028" y="1419853"/>
            <a:ext cx="863789" cy="104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3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4235BC-942E-4AAB-AE40-655B03AE8B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626"/>
          <a:stretch/>
        </p:blipFill>
        <p:spPr>
          <a:xfrm>
            <a:off x="251520" y="1340768"/>
            <a:ext cx="5511415" cy="18002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3572F5-0DA5-42C5-AF0E-EB4514726D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87"/>
          <a:stretch/>
        </p:blipFill>
        <p:spPr>
          <a:xfrm>
            <a:off x="2339269" y="4163280"/>
            <a:ext cx="6559299" cy="17281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B43736-8A73-4CBA-8185-2673110E6871}"/>
              </a:ext>
            </a:extLst>
          </p:cNvPr>
          <p:cNvSpPr txBox="1"/>
          <p:nvPr/>
        </p:nvSpPr>
        <p:spPr>
          <a:xfrm>
            <a:off x="3347864" y="764704"/>
            <a:ext cx="13821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10 ч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D6F7D4-9E30-42CD-B2FD-8B27CFEAA723}"/>
              </a:ext>
            </a:extLst>
          </p:cNvPr>
          <p:cNvSpPr txBox="1"/>
          <p:nvPr/>
        </p:nvSpPr>
        <p:spPr>
          <a:xfrm>
            <a:off x="1893404" y="1226368"/>
            <a:ext cx="529312" cy="923330"/>
          </a:xfrm>
          <a:prstGeom prst="rect">
            <a:avLst/>
          </a:prstGeom>
          <a:solidFill>
            <a:srgbClr val="A6CE39"/>
          </a:solidFill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CCC8A7-9302-40F9-B02A-3F131817173E}"/>
              </a:ext>
            </a:extLst>
          </p:cNvPr>
          <p:cNvSpPr txBox="1"/>
          <p:nvPr/>
        </p:nvSpPr>
        <p:spPr>
          <a:xfrm>
            <a:off x="3331096" y="1688033"/>
            <a:ext cx="13821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10 ч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CD2339-D5CE-45DA-976F-B4E1B075272E}"/>
              </a:ext>
            </a:extLst>
          </p:cNvPr>
          <p:cNvSpPr txBox="1"/>
          <p:nvPr/>
        </p:nvSpPr>
        <p:spPr>
          <a:xfrm>
            <a:off x="1835696" y="1940639"/>
            <a:ext cx="644728" cy="1200329"/>
          </a:xfrm>
          <a:prstGeom prst="rect">
            <a:avLst/>
          </a:prstGeom>
          <a:solidFill>
            <a:srgbClr val="A6CE39"/>
          </a:solidFill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&lt;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D75BA4-BA42-45F7-A6D8-1CAD081CA0BC}"/>
              </a:ext>
            </a:extLst>
          </p:cNvPr>
          <p:cNvSpPr txBox="1"/>
          <p:nvPr/>
        </p:nvSpPr>
        <p:spPr>
          <a:xfrm>
            <a:off x="3189890" y="3629958"/>
            <a:ext cx="10310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8</a:t>
            </a:r>
            <a:r>
              <a:rPr lang="ru-RU" sz="5400" b="1" dirty="0">
                <a:solidFill>
                  <a:srgbClr val="FF0000"/>
                </a:solidFill>
              </a:rPr>
              <a:t> ч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6DB5CD-0403-4EAD-93A9-5AE0D851AE99}"/>
              </a:ext>
            </a:extLst>
          </p:cNvPr>
          <p:cNvSpPr txBox="1"/>
          <p:nvPr/>
        </p:nvSpPr>
        <p:spPr>
          <a:xfrm>
            <a:off x="6732240" y="3623615"/>
            <a:ext cx="10310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9</a:t>
            </a:r>
            <a:r>
              <a:rPr lang="ru-RU" sz="5400" b="1" dirty="0">
                <a:solidFill>
                  <a:srgbClr val="FF0000"/>
                </a:solidFill>
              </a:rPr>
              <a:t> ч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819AEC-4AA8-499B-B20A-9D8DEAA420E7}"/>
              </a:ext>
            </a:extLst>
          </p:cNvPr>
          <p:cNvSpPr txBox="1"/>
          <p:nvPr/>
        </p:nvSpPr>
        <p:spPr>
          <a:xfrm>
            <a:off x="5154226" y="3946780"/>
            <a:ext cx="606256" cy="1107996"/>
          </a:xfrm>
          <a:prstGeom prst="rect">
            <a:avLst/>
          </a:prstGeom>
          <a:solidFill>
            <a:srgbClr val="A6CE39"/>
          </a:solidFill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&lt;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736784-E01E-47BC-A12B-825C85C2D8DD}"/>
              </a:ext>
            </a:extLst>
          </p:cNvPr>
          <p:cNvSpPr txBox="1"/>
          <p:nvPr/>
        </p:nvSpPr>
        <p:spPr>
          <a:xfrm>
            <a:off x="3075156" y="4565431"/>
            <a:ext cx="12506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10 </a:t>
            </a:r>
            <a:r>
              <a:rPr lang="ru-RU" sz="4800" b="1" dirty="0">
                <a:solidFill>
                  <a:srgbClr val="FF0000"/>
                </a:solidFill>
              </a:rPr>
              <a:t>ч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C1E436-6BEC-4213-B2BE-4FC62149DAAE}"/>
              </a:ext>
            </a:extLst>
          </p:cNvPr>
          <p:cNvSpPr txBox="1"/>
          <p:nvPr/>
        </p:nvSpPr>
        <p:spPr>
          <a:xfrm>
            <a:off x="6815929" y="4473098"/>
            <a:ext cx="10310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9</a:t>
            </a:r>
            <a:r>
              <a:rPr lang="ru-RU" sz="5400" b="1" dirty="0">
                <a:solidFill>
                  <a:srgbClr val="FF0000"/>
                </a:solidFill>
              </a:rPr>
              <a:t> ч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98C2B3-9E9F-4746-B7CF-0708DF1FDDBF}"/>
              </a:ext>
            </a:extLst>
          </p:cNvPr>
          <p:cNvSpPr txBox="1"/>
          <p:nvPr/>
        </p:nvSpPr>
        <p:spPr>
          <a:xfrm rot="10800000">
            <a:off x="5266858" y="4763444"/>
            <a:ext cx="644728" cy="1200329"/>
          </a:xfrm>
          <a:prstGeom prst="rect">
            <a:avLst/>
          </a:prstGeom>
          <a:solidFill>
            <a:srgbClr val="A6CE39"/>
          </a:solidFill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&lt;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18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11" grpId="0"/>
      <p:bldP spid="12" grpId="0"/>
      <p:bldP spid="13" grpId="0" animBg="1"/>
      <p:bldP spid="14" grpId="0"/>
      <p:bldP spid="15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A16EC60-1085-4E47-8E50-8BF017C2A927}"/>
              </a:ext>
            </a:extLst>
          </p:cNvPr>
          <p:cNvSpPr txBox="1"/>
          <p:nvPr/>
        </p:nvSpPr>
        <p:spPr>
          <a:xfrm>
            <a:off x="1160296" y="4800826"/>
            <a:ext cx="73532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/>
              <a:t>4  + 11 = 15 (фр.)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19A00B-2FDD-4B13-849F-3D2EFB185102}"/>
              </a:ext>
            </a:extLst>
          </p:cNvPr>
          <p:cNvSpPr txBox="1"/>
          <p:nvPr/>
        </p:nvSpPr>
        <p:spPr>
          <a:xfrm>
            <a:off x="3180410" y="535339"/>
            <a:ext cx="11215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C809A0-54ED-4290-AF22-65E15EA5D2F6}"/>
              </a:ext>
            </a:extLst>
          </p:cNvPr>
          <p:cNvSpPr txBox="1"/>
          <p:nvPr/>
        </p:nvSpPr>
        <p:spPr>
          <a:xfrm>
            <a:off x="4803129" y="1496250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3767E3-9FB5-42F9-8B02-C3A6DC558DEC}"/>
              </a:ext>
            </a:extLst>
          </p:cNvPr>
          <p:cNvSpPr txBox="1"/>
          <p:nvPr/>
        </p:nvSpPr>
        <p:spPr>
          <a:xfrm>
            <a:off x="2713706" y="2025206"/>
            <a:ext cx="132921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id="{C6FAEBEA-82C0-4A89-A838-5B6551661ADD}"/>
              </a:ext>
            </a:extLst>
          </p:cNvPr>
          <p:cNvSpPr/>
          <p:nvPr/>
        </p:nvSpPr>
        <p:spPr>
          <a:xfrm>
            <a:off x="4062693" y="917924"/>
            <a:ext cx="522805" cy="2258262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6E1FDA-EB1F-496A-879C-0CC88C265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528" y="736814"/>
            <a:ext cx="1422712" cy="101625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5C8F5A-C66F-441D-93E2-F1A9D7F66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111" y="2179192"/>
            <a:ext cx="1067034" cy="115598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F56855-3D3D-4350-9661-EA8F895F4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111" y="3615379"/>
            <a:ext cx="1270278" cy="813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CA0FAD4-C63E-4ADB-BD6B-5A25B00C37DB}"/>
              </a:ext>
            </a:extLst>
          </p:cNvPr>
          <p:cNvSpPr txBox="1"/>
          <p:nvPr/>
        </p:nvSpPr>
        <p:spPr>
          <a:xfrm>
            <a:off x="3180410" y="3201315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67045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9" grpId="0"/>
      <p:bldP spid="8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772816"/>
            <a:ext cx="872877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2176" y="2465708"/>
            <a:ext cx="44556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/>
              <a:t>8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35046" y="2445248"/>
            <a:ext cx="4249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/>
              <a:t>9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092280" y="2374380"/>
            <a:ext cx="43204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/>
              <a:t>7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0181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077D1C-4F13-45A3-8546-A9E2809113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4" t="1127" b="75200"/>
          <a:stretch/>
        </p:blipFill>
        <p:spPr>
          <a:xfrm>
            <a:off x="59268" y="617862"/>
            <a:ext cx="9025464" cy="316835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8CC7396-C70C-4A56-ADA2-92F6EDB69E9B}"/>
              </a:ext>
            </a:extLst>
          </p:cNvPr>
          <p:cNvSpPr/>
          <p:nvPr/>
        </p:nvSpPr>
        <p:spPr>
          <a:xfrm>
            <a:off x="2483768" y="1071897"/>
            <a:ext cx="1152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4000" b="1" dirty="0">
                <a:solidFill>
                  <a:srgbClr val="0000CC"/>
                </a:solidFill>
                <a:latin typeface="Propisi" panose="02000508030000020003" pitchFamily="2" charset="0"/>
              </a:rPr>
              <a:t>8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1ED095B-751C-4240-9DD4-1B90661A9A13}"/>
              </a:ext>
            </a:extLst>
          </p:cNvPr>
          <p:cNvSpPr/>
          <p:nvPr/>
        </p:nvSpPr>
        <p:spPr>
          <a:xfrm>
            <a:off x="2483768" y="2053254"/>
            <a:ext cx="11521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00CC"/>
                </a:solidFill>
                <a:latin typeface="Propisi" panose="02000508030000020003" pitchFamily="2" charset="0"/>
              </a:rPr>
              <a:t>  9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50A4E6-1826-4E50-B6F8-56CD02D0EFC7}"/>
              </a:ext>
            </a:extLst>
          </p:cNvPr>
          <p:cNvSpPr/>
          <p:nvPr/>
        </p:nvSpPr>
        <p:spPr>
          <a:xfrm>
            <a:off x="2411760" y="2761140"/>
            <a:ext cx="1296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4000" b="1" dirty="0">
                <a:solidFill>
                  <a:srgbClr val="0000CC"/>
                </a:solidFill>
                <a:latin typeface="Propisi" panose="02000508030000020003" pitchFamily="2" charset="0"/>
              </a:rPr>
              <a:t>1  0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C7F632D-830F-4871-8ED3-1D11974E16C4}"/>
              </a:ext>
            </a:extLst>
          </p:cNvPr>
          <p:cNvSpPr/>
          <p:nvPr/>
        </p:nvSpPr>
        <p:spPr>
          <a:xfrm>
            <a:off x="6203776" y="1124744"/>
            <a:ext cx="1152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4000" b="1" dirty="0">
                <a:solidFill>
                  <a:srgbClr val="0000CC"/>
                </a:solidFill>
                <a:latin typeface="Propisi" panose="02000508030000020003" pitchFamily="2" charset="0"/>
              </a:rPr>
              <a:t>9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1A80696-C32F-4E72-AB74-C1E024977BEE}"/>
              </a:ext>
            </a:extLst>
          </p:cNvPr>
          <p:cNvSpPr/>
          <p:nvPr/>
        </p:nvSpPr>
        <p:spPr>
          <a:xfrm>
            <a:off x="6359996" y="1945532"/>
            <a:ext cx="1152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</a:t>
            </a:r>
            <a:r>
              <a:rPr lang="ru-RU" sz="4000" b="1" dirty="0">
                <a:solidFill>
                  <a:srgbClr val="0000CC"/>
                </a:solidFill>
                <a:latin typeface="Propisi" panose="02000508030000020003" pitchFamily="2" charset="0"/>
              </a:rPr>
              <a:t>1 0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437D243-F773-4284-97D9-472F0E93786E}"/>
              </a:ext>
            </a:extLst>
          </p:cNvPr>
          <p:cNvSpPr/>
          <p:nvPr/>
        </p:nvSpPr>
        <p:spPr>
          <a:xfrm>
            <a:off x="6203776" y="2714271"/>
            <a:ext cx="1464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4000" b="1" dirty="0">
                <a:solidFill>
                  <a:srgbClr val="0000CC"/>
                </a:solidFill>
                <a:latin typeface="Propisi" panose="02000508030000020003" pitchFamily="2" charset="0"/>
              </a:rPr>
              <a:t>1 0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143DE9-ECCC-4F61-90C6-D4B7670F8ACF}"/>
              </a:ext>
            </a:extLst>
          </p:cNvPr>
          <p:cNvSpPr txBox="1"/>
          <p:nvPr/>
        </p:nvSpPr>
        <p:spPr>
          <a:xfrm>
            <a:off x="59268" y="2391106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Х</a:t>
            </a:r>
          </a:p>
        </p:txBody>
      </p:sp>
    </p:spTree>
    <p:extLst>
      <p:ext uri="{BB962C8B-B14F-4D97-AF65-F5344CB8AC3E}">
        <p14:creationId xmlns:p14="http://schemas.microsoft.com/office/powerpoint/2010/main" val="20856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2640</TotalTime>
  <Words>141</Words>
  <Application>Microsoft Office PowerPoint</Application>
  <PresentationFormat>Экран (4:3)</PresentationFormat>
  <Paragraphs>60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Propisi</vt:lpstr>
      <vt:lpstr>Тема Office</vt:lpstr>
      <vt:lpstr>Презентация PowerPoint</vt:lpstr>
      <vt:lpstr>Тема урока:  Табличное сложение  с   числами  7,8 и 9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   Количественный  счёт от 1 до 10</dc:title>
  <dc:creator>Ириша</dc:creator>
  <cp:lastModifiedBy>User</cp:lastModifiedBy>
  <cp:revision>265</cp:revision>
  <dcterms:modified xsi:type="dcterms:W3CDTF">2024-03-19T08:35:44Z</dcterms:modified>
</cp:coreProperties>
</file>