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0198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808"/>
            <a:ext cx="781997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63255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надлома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79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4" y="980728"/>
            <a:ext cx="735375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8529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 кг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80786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 кг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" y="980728"/>
            <a:ext cx="805965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403648" y="1700808"/>
            <a:ext cx="360040" cy="4680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" name="Овал 3"/>
          <p:cNvSpPr/>
          <p:nvPr/>
        </p:nvSpPr>
        <p:spPr>
          <a:xfrm>
            <a:off x="2051720" y="1700808"/>
            <a:ext cx="360040" cy="4680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633703"/>
            <a:ext cx="360040" cy="4680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-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00192" y="1633703"/>
            <a:ext cx="360040" cy="4680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7" y="3356992"/>
            <a:ext cx="92926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4519778" y="3514085"/>
            <a:ext cx="454115" cy="4680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&lt;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19778" y="4006654"/>
            <a:ext cx="432048" cy="4680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&gt;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0688"/>
            <a:ext cx="8377285" cy="36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1849" y="4438853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4 + 2 = 6 (</a:t>
            </a:r>
            <a:r>
              <a:rPr lang="ru-RU" sz="4400" b="1" dirty="0" smtClean="0"/>
              <a:t>ж.)</a:t>
            </a:r>
          </a:p>
          <a:p>
            <a:r>
              <a:rPr lang="ru-RU" sz="4400" b="1" dirty="0" smtClean="0"/>
              <a:t>Ответ: 6 журналов.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492896"/>
            <a:ext cx="3168352" cy="158417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1331"/>
            <a:ext cx="836025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70892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10 + 2 = 12 (кг)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Ответ: 12 кг.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802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769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0" y="3573015"/>
            <a:ext cx="7996067" cy="296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5172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57326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7480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57326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57480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1393" y="460214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58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664"/>
            <a:ext cx="6858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0" y="2636912"/>
            <a:ext cx="9465451" cy="24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4290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2  0   кг  -   1  0   кг  =  1  0   кг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6141" y="42930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  5   кг  +   5  кг  -   7  кг  =  1   3  кг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2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4578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569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93441" y="33569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46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352928" cy="572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1844824"/>
            <a:ext cx="3672408" cy="1423025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1" b="94297"/>
          <a:stretch/>
        </p:blipFill>
        <p:spPr bwMode="auto">
          <a:xfrm>
            <a:off x="3059832" y="3356992"/>
            <a:ext cx="3250295" cy="9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581128"/>
            <a:ext cx="39964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16</cp:revision>
  <dcterms:created xsi:type="dcterms:W3CDTF">2024-04-29T17:25:32Z</dcterms:created>
  <dcterms:modified xsi:type="dcterms:W3CDTF">2024-04-29T17:50:39Z</dcterms:modified>
</cp:coreProperties>
</file>