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Lora"/>
      <p:regular r:id="rId15"/>
    </p:embeddedFont>
    <p:embeddedFont>
      <p:font typeface="Lora"/>
      <p:regular r:id="rId16"/>
    </p:embeddedFont>
    <p:embeddedFont>
      <p:font typeface="Lora"/>
      <p:regular r:id="rId17"/>
    </p:embeddedFont>
    <p:embeddedFont>
      <p:font typeface="Lora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62119"/>
            <a:ext cx="7468553" cy="4928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Практико-ориентированные задания на уроках литературного чтения в 1 классе для формирования функциональной грамотности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604920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Цель презентации — показать, как задания развивают функциональную грамотность у первоклассников.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7084457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Расскажем о подходах и примерах с практическим применением.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3317" y="648772"/>
            <a:ext cx="7497366" cy="1383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Что такое функциональная грамотность?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23317" y="2385298"/>
            <a:ext cx="3631168" cy="3626763"/>
          </a:xfrm>
          <a:prstGeom prst="roundRect">
            <a:avLst>
              <a:gd name="adj" fmla="val 973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058466" y="2620447"/>
            <a:ext cx="2767489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Определение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58466" y="3107412"/>
            <a:ext cx="3160871" cy="752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Навыки чтения и письма для решения жизненных задач.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89634" y="2385298"/>
            <a:ext cx="3631168" cy="3626763"/>
          </a:xfrm>
          <a:prstGeom prst="roundRect">
            <a:avLst>
              <a:gd name="adj" fmla="val 973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4924782" y="2620447"/>
            <a:ext cx="2767489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Компоненты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24782" y="3107412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Читательская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4924782" y="3566041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Математическая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4924782" y="4024670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Естественнонаучная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4924782" y="4483298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Финансовая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4924782" y="4941927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Компьютерная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4924782" y="5400556"/>
            <a:ext cx="3160871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950"/>
              </a:lnSpc>
              <a:buSzPct val="100000"/>
              <a:buChar char="•"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Креативное мышление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823317" y="6247209"/>
            <a:ext cx="7497366" cy="1333619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16" name="Text 13"/>
          <p:cNvSpPr/>
          <p:nvPr/>
        </p:nvSpPr>
        <p:spPr>
          <a:xfrm>
            <a:off x="1058466" y="6482358"/>
            <a:ext cx="2767489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Важность</a:t>
            </a:r>
            <a:endParaRPr lang="en-US" sz="2150" dirty="0"/>
          </a:p>
        </p:txBody>
      </p:sp>
      <p:sp>
        <p:nvSpPr>
          <p:cNvPr id="17" name="Text 14"/>
          <p:cNvSpPr/>
          <p:nvPr/>
        </p:nvSpPr>
        <p:spPr>
          <a:xfrm>
            <a:off x="1058466" y="6969323"/>
            <a:ext cx="7027069" cy="376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Понимание прочитанного и применение знаний в жизни.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31481"/>
            <a:ext cx="124960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Читательская грамотность в 1 классе: Основы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9447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53767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Понимание текстов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5872282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Чтение по слогам, смысл предложений.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55776" y="529447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6033611" y="5376743"/>
            <a:ext cx="334101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Нахождение информации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033611" y="6224230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Ответы на вопросы, выделение героев.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73828" y="529447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10451663" y="53767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Интерпретация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51663" y="5872282"/>
            <a:ext cx="334101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Понимание эмоций и мотивов героев.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14976"/>
            <a:ext cx="67726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Пример 1: Сказка "Репка"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77966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376124" y="277796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76124" y="3273504"/>
            <a:ext cx="69301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Расположи героев по порядку, кто тянул репку.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196697" y="3895844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1735098" y="38958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Цель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735098" y="4391382"/>
            <a:ext cx="65711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внимания к деталям и последовательности.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555790" y="5013722"/>
            <a:ext cx="179427" cy="1261586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2094190" y="50137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Функциональность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094190" y="5509260"/>
            <a:ext cx="62120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Использование информации из текста для решения задачи.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2529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Пример 2: Стихотворение "Наша Таня громко плачет"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33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92287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Представь, что успокаиваешь Таню. Что скажешь?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433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Цель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92287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эмпатии и письменного выражения мыслей.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433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Функциональность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92287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Решение социальной задачи через письменную речь.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4806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Пример 3: Рассказ о животных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41507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3497342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Задание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992880"/>
            <a:ext cx="28068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Нарисуй животное и напиши три факта о нем.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721662" y="341507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5499497" y="3497342"/>
            <a:ext cx="2806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Цель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99497" y="3992880"/>
            <a:ext cx="28068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визуального мышления и выделение ключевой информации.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6207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1615559" y="57029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Функциональность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619851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Передача информации в рисунках и тексте.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66569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Преимущества практико-ориентированных заданий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432703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5672018"/>
            <a:ext cx="29495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Повышение интереса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6167557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Обучение через игру и практическое применение знаний.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432703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5475089" y="5672018"/>
            <a:ext cx="368010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Развитие критического мышления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75089" y="6519505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Анализ, оценка информации и принятие решений.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432703"/>
            <a:ext cx="4158734" cy="2123242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9873139" y="567201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Подготовка к жизни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3139" y="6167557"/>
            <a:ext cx="368010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Применение знаний в повседневных ситуациях.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79332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Вывод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07169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Функциональная грамотность — ключ к успешной адаптации в современном мире.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5357813" y="407169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Практико-ориентированные задания эффективно формируют этот навык у первоклассников.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9877901" y="407169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Регулярная практика способствует развитию всесторонней личности.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2025-05-01T12:08:07Z</dcterms:created>
  <dcterms:modified xsi:type="dcterms:W3CDTF">2025-05-01T12:08:07Z</dcterms:modified>
</cp:coreProperties>
</file>