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77" r:id="rId3"/>
    <p:sldId id="306" r:id="rId4"/>
    <p:sldId id="304" r:id="rId5"/>
    <p:sldId id="305" r:id="rId6"/>
    <p:sldId id="314" r:id="rId7"/>
    <p:sldId id="303" r:id="rId8"/>
    <p:sldId id="315" r:id="rId9"/>
    <p:sldId id="318" r:id="rId10"/>
    <p:sldId id="312" r:id="rId11"/>
    <p:sldId id="316" r:id="rId12"/>
    <p:sldId id="317" r:id="rId13"/>
    <p:sldId id="307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9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74D71-6569-4818-8081-0043C126094C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6D8B8-D65B-40EC-9EED-836A8C037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19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23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68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5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87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15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603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57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32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3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75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CBE-F273-4AF7-87BA-DEA2020F173F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95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8CCBE-F273-4AF7-87BA-DEA2020F173F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7AA08-FECF-49E7-A7E7-485CA099E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58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23842" y="195486"/>
            <a:ext cx="44918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МАТЕМАТИКА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Рисунки учеников для срисовки (20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623" y="1630660"/>
            <a:ext cx="4751090" cy="350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30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35" y="915566"/>
            <a:ext cx="8685536" cy="3093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7714" y="2643758"/>
            <a:ext cx="369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20272" y="1863642"/>
            <a:ext cx="369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50340" y="1652047"/>
            <a:ext cx="369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2733255"/>
            <a:ext cx="320887" cy="1263668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732240" y="2786356"/>
            <a:ext cx="369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06876" y="2643758"/>
            <a:ext cx="369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60893" y="2487961"/>
            <a:ext cx="369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32040" y="1153471"/>
            <a:ext cx="369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23164" y="905967"/>
            <a:ext cx="369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64551" y="1153471"/>
            <a:ext cx="369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54682" y="905967"/>
            <a:ext cx="369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51920" y="1143351"/>
            <a:ext cx="369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48378" y="1143351"/>
            <a:ext cx="369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51920" y="771550"/>
            <a:ext cx="369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48376" y="770743"/>
            <a:ext cx="369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22700" y="947957"/>
            <a:ext cx="369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31899" y="2076801"/>
            <a:ext cx="369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59987" y="2076801"/>
            <a:ext cx="369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31899" y="1883584"/>
            <a:ext cx="369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840698" y="1895881"/>
            <a:ext cx="369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630908" y="1704255"/>
            <a:ext cx="369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38194" y="1720256"/>
            <a:ext cx="369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48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5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04" y="627534"/>
            <a:ext cx="8136198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2483768" y="2427734"/>
            <a:ext cx="648072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3131840" y="1779662"/>
            <a:ext cx="0" cy="64807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131840" y="1203598"/>
            <a:ext cx="0" cy="57606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131840" y="1203598"/>
            <a:ext cx="576064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707904" y="1218085"/>
            <a:ext cx="432048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731510" y="3075806"/>
            <a:ext cx="320887" cy="1263668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15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9662"/>
            <a:ext cx="6945702" cy="1279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4283968" y="1779662"/>
            <a:ext cx="1152128" cy="136815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6084168" y="1779662"/>
            <a:ext cx="1152128" cy="136815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5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5856" y="1059582"/>
            <a:ext cx="302698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работу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уроке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092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98199" y="0"/>
            <a:ext cx="6143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Давайте посчитаем</a:t>
            </a:r>
          </a:p>
        </p:txBody>
      </p:sp>
      <p:sp>
        <p:nvSpPr>
          <p:cNvPr id="2" name="AutoShape 2" descr="87 Стенд по математике, лента циф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Карточки развивающие. Цифры и счёт: купить в Минске и Беларуси в  интернет-магазине. Фото, цена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19622"/>
            <a:ext cx="796401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84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⬇ Скачать картинки Мальчик с поднятыми руками, стоковые фото Мальчик с поднятыми  руками в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⬇ Скачать картинки Развилке дорог, стоковые фото Развилке дорог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Части суток картинки для детей - 22 фото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1234"/>
            <a:ext cx="4651673" cy="465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18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Аудиосказка Кошкин дом слушать онлайн | Ozornik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13" y="1419622"/>
            <a:ext cx="8237980" cy="2482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40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067" y="449249"/>
            <a:ext cx="6048672" cy="4245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49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1588"/>
            <a:ext cx="915035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0945"/>
            <a:ext cx="5616624" cy="3997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2339752" y="3579862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508104" y="3519568"/>
            <a:ext cx="313184" cy="57778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203848" y="3519568"/>
            <a:ext cx="530352" cy="517494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3625924"/>
            <a:ext cx="410344" cy="4111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64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18108"/>
            <a:ext cx="7279140" cy="3707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24127" y="408391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799" y="408391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1759" y="41151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24126" y="41151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959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06" y="-1783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3825"/>
            <a:ext cx="4171950" cy="2447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91" y="2601531"/>
            <a:ext cx="8056624" cy="228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20072" y="1635646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81686" y="3291830"/>
            <a:ext cx="360040" cy="39360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699542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3291830"/>
            <a:ext cx="360040" cy="39360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99070" y="703176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07904" y="3291829"/>
            <a:ext cx="360040" cy="39360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95936" y="1635646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32499" y="3293991"/>
            <a:ext cx="360040" cy="39360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00167" y="699541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99070" y="3282486"/>
            <a:ext cx="360040" cy="39360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380880" y="3990477"/>
            <a:ext cx="327024" cy="381473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067943" y="4008397"/>
            <a:ext cx="728752" cy="727106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092538" y="4004885"/>
            <a:ext cx="415565" cy="363552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827750" y="3977290"/>
            <a:ext cx="688466" cy="727106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876257" y="3988703"/>
            <a:ext cx="360040" cy="363552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596336" y="3988702"/>
            <a:ext cx="688466" cy="715694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3568" y="2741216"/>
            <a:ext cx="320887" cy="1263668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2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 единорог фантазии со звездами. Небо конфет в пастельных тонах с Bokeh.  Premium вектор Иллюстрация вектора - иллюстрации насчитывающей масло,  девушка: 204161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06" y="-1783"/>
            <a:ext cx="91510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03798"/>
            <a:ext cx="7884575" cy="130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3275856" y="3296057"/>
            <a:ext cx="698376" cy="718297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311814" y="3655206"/>
            <a:ext cx="349188" cy="359148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004048" y="3296057"/>
            <a:ext cx="698376" cy="718297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012160" y="3628032"/>
            <a:ext cx="349188" cy="359148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732240" y="3296057"/>
            <a:ext cx="698376" cy="691123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740352" y="3614833"/>
            <a:ext cx="349188" cy="359148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83568" y="2982999"/>
            <a:ext cx="320887" cy="1263668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18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40</Words>
  <Application>Microsoft Office PowerPoint</Application>
  <PresentationFormat>Экран (16:9)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Анжела</dc:creator>
  <cp:lastModifiedBy>Анжела</cp:lastModifiedBy>
  <cp:revision>47</cp:revision>
  <dcterms:created xsi:type="dcterms:W3CDTF">2022-02-05T10:34:34Z</dcterms:created>
  <dcterms:modified xsi:type="dcterms:W3CDTF">2022-10-04T21:00:03Z</dcterms:modified>
</cp:coreProperties>
</file>