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7" r:id="rId3"/>
    <p:sldId id="327" r:id="rId4"/>
    <p:sldId id="347" r:id="rId5"/>
    <p:sldId id="351" r:id="rId6"/>
    <p:sldId id="350" r:id="rId7"/>
    <p:sldId id="349" r:id="rId8"/>
    <p:sldId id="348" r:id="rId9"/>
    <p:sldId id="354" r:id="rId10"/>
    <p:sldId id="356" r:id="rId11"/>
    <p:sldId id="353" r:id="rId12"/>
    <p:sldId id="355" r:id="rId13"/>
    <p:sldId id="352" r:id="rId14"/>
    <p:sldId id="333" r:id="rId15"/>
    <p:sldId id="358" r:id="rId16"/>
    <p:sldId id="30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Разбойники приготовили для вас новые задания.</a:t>
            </a:r>
          </a:p>
          <a:p>
            <a:r>
              <a:rPr lang="ru-RU" dirty="0" smtClean="0"/>
              <a:t>-Сколько кружков нарисовано в первом прямоугольнике?</a:t>
            </a:r>
          </a:p>
          <a:p>
            <a:r>
              <a:rPr lang="ru-RU" dirty="0" smtClean="0"/>
              <a:t>-Во втором прямоугольнике нужно разместить столько же квадратов.</a:t>
            </a:r>
          </a:p>
          <a:p>
            <a:r>
              <a:rPr lang="ru-RU" dirty="0" smtClean="0"/>
              <a:t>-В третьем прямоугольнике нужно разместить треугольники,</a:t>
            </a:r>
            <a:r>
              <a:rPr lang="ru-RU" baseline="0" dirty="0" smtClean="0"/>
              <a:t> чтобы их было больше, чем кружков на 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7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" y="483518"/>
            <a:ext cx="7946958" cy="140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148064" y="627534"/>
            <a:ext cx="360040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480484" y="627534"/>
            <a:ext cx="360040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840524" y="627534"/>
            <a:ext cx="360040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193168" y="627533"/>
            <a:ext cx="360040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876256" y="627534"/>
            <a:ext cx="360040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236296" y="627534"/>
            <a:ext cx="360040" cy="369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7596336" y="627534"/>
            <a:ext cx="343767" cy="3224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7899181" y="630087"/>
            <a:ext cx="343767" cy="3224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7244432" y="630086"/>
            <a:ext cx="343767" cy="3224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900665" y="650970"/>
            <a:ext cx="343767" cy="3224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824752" y="656717"/>
            <a:ext cx="343767" cy="3224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177397" y="630085"/>
            <a:ext cx="343767" cy="3224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528070" y="640824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9912" y="1347614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44697" y="1347614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69768" y="1347614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839061" y="1347614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28070" y="1336945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21256" y="1336945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916185" y="1336945"/>
            <a:ext cx="338336" cy="33833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54548" y="626590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58" y="2427734"/>
            <a:ext cx="21574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2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5" y="987574"/>
            <a:ext cx="8220556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95736" y="2067694"/>
            <a:ext cx="1016496" cy="7200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2232" y="2067694"/>
            <a:ext cx="0" cy="7200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4524" y="2146527"/>
            <a:ext cx="755755" cy="64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3212232" y="2211710"/>
            <a:ext cx="4528120" cy="5760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68044" y="2220094"/>
            <a:ext cx="1548172" cy="5676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04394" y="2220094"/>
            <a:ext cx="811822" cy="5676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28184" y="2283718"/>
            <a:ext cx="288032" cy="5040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516216" y="2283718"/>
            <a:ext cx="576064" cy="5040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5" y="987574"/>
            <a:ext cx="8220556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95736" y="2067694"/>
            <a:ext cx="1016496" cy="7200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12232" y="2067694"/>
            <a:ext cx="0" cy="7200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212232" y="2283718"/>
            <a:ext cx="1575792" cy="5040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12232" y="2283718"/>
            <a:ext cx="3880048" cy="5040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35760" y="2220094"/>
            <a:ext cx="2308448" cy="4236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52120" y="2290808"/>
            <a:ext cx="792088" cy="3529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00192" y="2290808"/>
            <a:ext cx="144016" cy="3529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372200" y="2175706"/>
            <a:ext cx="1440160" cy="4680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5" y="987574"/>
            <a:ext cx="8220556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95736" y="2067694"/>
            <a:ext cx="1016496" cy="7200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212232" y="2103698"/>
            <a:ext cx="783704" cy="6840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212232" y="2283718"/>
            <a:ext cx="2223864" cy="5040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12232" y="2305603"/>
            <a:ext cx="3880048" cy="4821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54395" y="2067694"/>
            <a:ext cx="3405837" cy="6480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57313" y="2211710"/>
            <a:ext cx="1702919" cy="5040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28184" y="2284580"/>
            <a:ext cx="432048" cy="43118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660232" y="2271510"/>
            <a:ext cx="1011020" cy="4442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9874" y="2516139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Дядя Фёдор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8" y="339502"/>
            <a:ext cx="8249850" cy="1462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04248" y="483518"/>
            <a:ext cx="1080120" cy="15841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843808" y="278783"/>
            <a:ext cx="1080120" cy="15841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86" y="2283718"/>
            <a:ext cx="21574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7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Дядя Фёдор | Простоквашино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1714"/>
            <a:ext cx="6805403" cy="2280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7715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1" y="771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199" y="771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7" y="771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339502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2259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-79772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7" y="843558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Me to You Мягкая игрушка Мишка Тедди 12,7 см купить игрушку Моск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452"/>
            <a:ext cx="4529545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35503" y="2144817"/>
            <a:ext cx="1440000" cy="14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1059702"/>
            <a:ext cx="1080000" cy="108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35503" y="3584817"/>
            <a:ext cx="344131" cy="3383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90331" y="134761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75503" y="134761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24331" y="176165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793979" y="881530"/>
            <a:ext cx="530352" cy="356344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475503" y="850758"/>
            <a:ext cx="530352" cy="356344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19695" y="1783358"/>
            <a:ext cx="530352" cy="356344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31372" y="3593905"/>
            <a:ext cx="344131" cy="3383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3518"/>
            <a:ext cx="5110545" cy="3069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771550"/>
            <a:ext cx="53572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5416" y="771550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39" y="771550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3517" y="771550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28383" y="771550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2203505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5146" y="2203505"/>
            <a:ext cx="39626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1" y="2203505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1" y="2185749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33422" y="2185749"/>
            <a:ext cx="53572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5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69" y="987574"/>
            <a:ext cx="6648867" cy="271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907704" y="2139702"/>
            <a:ext cx="432048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23928" y="1884406"/>
            <a:ext cx="936104" cy="255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15816" y="2343348"/>
            <a:ext cx="2880320" cy="7324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5472"/>
            <a:ext cx="2932800" cy="2411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1709"/>
            <a:ext cx="2813575" cy="240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3" y="483518"/>
            <a:ext cx="7778419" cy="1307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809513"/>
            <a:ext cx="313184" cy="3185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78009"/>
            <a:ext cx="313184" cy="3185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203598"/>
            <a:ext cx="313184" cy="3185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18511" y="684260"/>
            <a:ext cx="313184" cy="3185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156176" y="684260"/>
            <a:ext cx="313993" cy="322749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156176" y="1187002"/>
            <a:ext cx="313993" cy="322749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948264" y="961960"/>
            <a:ext cx="313993" cy="322749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668344" y="684260"/>
            <a:ext cx="313993" cy="322749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668343" y="1186025"/>
            <a:ext cx="313993" cy="322749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4" descr="Купить Me To You G01W3603 Мишка Тедди 20 см в кредит в Алматы – Kaspi  Магази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95" y="2427734"/>
            <a:ext cx="2161977" cy="251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836"/>
            <a:ext cx="4771643" cy="210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" y="2598573"/>
            <a:ext cx="8391784" cy="216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60375" y="3507854"/>
            <a:ext cx="576532" cy="14207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7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68</Words>
  <Application>Microsoft Office PowerPoint</Application>
  <PresentationFormat>Экран (16:9)</PresentationFormat>
  <Paragraphs>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85</cp:revision>
  <dcterms:created xsi:type="dcterms:W3CDTF">2022-02-05T10:34:34Z</dcterms:created>
  <dcterms:modified xsi:type="dcterms:W3CDTF">2022-10-10T20:22:38Z</dcterms:modified>
</cp:coreProperties>
</file>