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7" r:id="rId4"/>
    <p:sldId id="284" r:id="rId5"/>
    <p:sldId id="285" r:id="rId6"/>
    <p:sldId id="286" r:id="rId7"/>
    <p:sldId id="287" r:id="rId8"/>
    <p:sldId id="288" r:id="rId9"/>
    <p:sldId id="278" r:id="rId10"/>
    <p:sldId id="309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11" r:id="rId21"/>
    <p:sldId id="302" r:id="rId22"/>
    <p:sldId id="303" r:id="rId23"/>
    <p:sldId id="310" r:id="rId24"/>
    <p:sldId id="304" r:id="rId25"/>
    <p:sldId id="305" r:id="rId26"/>
    <p:sldId id="306" r:id="rId27"/>
    <p:sldId id="307" r:id="rId28"/>
    <p:sldId id="308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13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F17C-38A8-03A9-0867-AE8925594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55174-ADAD-2AEA-BBDD-AFF7CA6A23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B3F8C0-D96A-5AC1-F366-57256F92B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41DE-3070-4A6B-9460-8F61C5F1C31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CE81BF-5B17-E251-F40E-C701E2CB5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A92E02-DC69-9D26-C105-BF95DB0D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71AB-F258-40FD-B2B6-CDC89269E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409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0549C-2C55-AB84-8021-0B0DEC15D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C57E9F-3B25-D882-9050-71921F190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2B1972-6BE0-B56E-56A0-BD6C7E09C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41DE-3070-4A6B-9460-8F61C5F1C31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B7092D-177C-7528-5C85-40D1964DC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198324-3D17-E659-23D2-EB1053407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71AB-F258-40FD-B2B6-CDC89269E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960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248CBD7-008E-1ADC-D41C-B937394E3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C5B27B-C641-EAF3-DDA3-87E053CF6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BDDF1B-7881-8A5C-20F8-12C4CC02A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41DE-3070-4A6B-9460-8F61C5F1C31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ACC077-9814-FA69-04B1-83A19B59B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CD44B5-DFDD-CB73-8E09-087032A5A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71AB-F258-40FD-B2B6-CDC89269E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24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104B4-107B-7A75-4DAB-235E74D5C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E4325C-718D-C0F2-DE94-AA8DB488C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323406-3872-84EB-AFB5-6DB812F0C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41DE-3070-4A6B-9460-8F61C5F1C31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E8032-DE26-B36E-0F1F-1E6094FFF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969827-C6AE-F407-5E3D-94DECE1E0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71AB-F258-40FD-B2B6-CDC89269E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09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7E1DD-378C-5663-549D-0F05C5120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504D56-7893-4456-D8D6-1329B0C1D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9DF34D-CFDD-8DC6-C3AA-B59BA6031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41DE-3070-4A6B-9460-8F61C5F1C31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5A7977-3DB4-A9E3-42BB-B40BEEF5F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40CD8B-FA05-F8D8-09B3-AC4646FB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71AB-F258-40FD-B2B6-CDC89269E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854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61091-7212-1278-9C8D-8F446D77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9BFF47-DB92-B8FA-FEB2-5314FBE9C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149708-9EA7-48A1-4B4B-894E62A00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E57062-853B-DB7A-F1F2-17EEB111E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41DE-3070-4A6B-9460-8F61C5F1C31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C2D51E-2D3A-6B35-902A-3F5A7BDC6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CD9677-AB0F-B65E-0530-866A4C544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71AB-F258-40FD-B2B6-CDC89269E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94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EEA57-EEEE-6AD1-89F7-F90698072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FF5E30-7870-ADEE-3622-613344A9C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95765E-BB99-D7E8-9808-659460ACF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CBCA92-D3B0-88DE-ADB3-043B0BFEC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9462A3-F434-BB21-613B-8E0181613B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3D53F9D-2B12-B37E-3B25-1FCA56C6E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41DE-3070-4A6B-9460-8F61C5F1C31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1F3A90-3415-1252-0A00-23BCCAE8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A56689-67F9-3CBD-E024-9ADD13FF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71AB-F258-40FD-B2B6-CDC89269E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63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31398-B942-BD35-05CE-2709582DB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25D84FA-9FCB-0C55-41C2-3C0EF64E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41DE-3070-4A6B-9460-8F61C5F1C31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0516E0-FFA0-59B9-341D-1CD37F07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CF26A1-246E-BBAF-2FA3-3BBD19D1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71AB-F258-40FD-B2B6-CDC89269E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743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1525884-2445-EDBD-3830-41E03D099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41DE-3070-4A6B-9460-8F61C5F1C31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EA47B2-9B9E-A05F-565E-FDB9D1B35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DDC6D-FE45-10F7-AB8A-B54463CD8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71AB-F258-40FD-B2B6-CDC89269E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76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2338F-DB09-208D-3911-7D34E442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1D7DAD-01A5-2CCD-3806-B04266380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B8F467-0A32-80F7-1B29-8805284E5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84C4E7-F03C-CED6-E9BF-148C258D8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41DE-3070-4A6B-9460-8F61C5F1C31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CEB120-35D9-B916-4049-291F2826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7E25DD-6211-A9E1-8A12-04B4B6121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71AB-F258-40FD-B2B6-CDC89269E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289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85A28-D9EC-EF91-EC1D-73FFCE6BD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7E5025E-31E5-BFAA-B19F-E027ED9BE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D28CCD-877A-8A8C-7478-046DA071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7952E8-D461-AC0C-5C56-34C4C14C9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41DE-3070-4A6B-9460-8F61C5F1C31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CB796F-C262-FB35-5A85-8E500E142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258AAD-94A0-D7AB-EB11-87FBF6505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C71AB-F258-40FD-B2B6-CDC89269E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9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3FA80-289D-19E8-A211-1AC61853D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C21265-5C4C-DB60-838B-0CED449D8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884B0D-9083-0B7B-93EE-2A0934E69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141DE-3070-4A6B-9460-8F61C5F1C31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75746C-1646-0410-F66A-845C0D8AF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D76D53-5A27-1061-8F66-886BFCEB2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C71AB-F258-40FD-B2B6-CDC89269E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10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AE85BB-68DB-0234-338B-671E00F6E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64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2" y="0"/>
            <a:ext cx="5190162" cy="719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01901" y="533876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Алексе́й</a:t>
            </a:r>
            <a:r>
              <a:rPr lang="ru-RU" dirty="0"/>
              <a:t> </a:t>
            </a:r>
            <a:r>
              <a:rPr lang="ru-RU" dirty="0" err="1"/>
              <a:t>Никола́евич</a:t>
            </a:r>
            <a:r>
              <a:rPr lang="ru-RU" dirty="0"/>
              <a:t> </a:t>
            </a:r>
            <a:r>
              <a:rPr lang="ru-RU" dirty="0" err="1"/>
              <a:t>Толсто́й</a:t>
            </a:r>
            <a:r>
              <a:rPr lang="ru-RU" dirty="0"/>
              <a:t> (имя при рождении — Алексей Алексеевич </a:t>
            </a:r>
            <a:r>
              <a:rPr lang="ru-RU" dirty="0" err="1"/>
              <a:t>Бостро́м</a:t>
            </a:r>
            <a:r>
              <a:rPr lang="ru-RU" dirty="0"/>
              <a:t>; 29 декабря 1882 (10 января 1883), Николаевск, Самарская губерния, Российская империя — 23 февраля 1945, Москва, СССР) — русский и советский писатель и общественный деятель из рода Толстых. Автор социально-психологических, исторических и научно-фантастических романов, повестей и рассказов, публицистических произведений. Лауреат трёх Сталинских премий первой степени (1941, 1943; 1945 — посмертно).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24" y="3134232"/>
            <a:ext cx="2434565" cy="372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251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6DFBF5-7BAC-5AFC-1100-2BEACA115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94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DBE5DB-D875-9C38-0702-7AB293B35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49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93BF59-CFE3-0D24-B2D8-8A99E276C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38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D125FC-20E3-E3EA-A1CC-CB3C55909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46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C36F44-345C-4E36-8E55-F66BA746B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703F32-E4B5-C032-4BE4-1359E9AFF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29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15EBC2-8325-4703-D096-84F9DA16E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90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C4AF1C-0343-6528-0EA9-35A3BB587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37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68E2DF-2225-15CD-B6A4-9CC186D7C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821221-3716-A345-85CA-3B0C31C9E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6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CDDB44-AF1D-4895-2953-D90B70C93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9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ECDFEE-291C-B59E-5A25-0B80094AB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70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0" y="445537"/>
            <a:ext cx="10813365" cy="417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493822" y="1149790"/>
            <a:ext cx="6083928" cy="1023042"/>
          </a:xfrm>
          <a:prstGeom prst="roundRect">
            <a:avLst/>
          </a:prstGeom>
          <a:noFill/>
          <a:ln w="317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93822" y="2198484"/>
            <a:ext cx="6083928" cy="1023042"/>
          </a:xfrm>
          <a:prstGeom prst="round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93822" y="3229071"/>
            <a:ext cx="6301212" cy="118902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26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9F8980-DD4F-ECEE-462B-874AFBFD3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1" t="54679" r="18257" b="14985"/>
          <a:stretch/>
        </p:blipFill>
        <p:spPr>
          <a:xfrm>
            <a:off x="117445" y="167779"/>
            <a:ext cx="11896668" cy="342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30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CE4541-A483-5765-5AF0-922BAB411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48" t="42202" r="26445" b="35046"/>
          <a:stretch/>
        </p:blipFill>
        <p:spPr>
          <a:xfrm>
            <a:off x="126748" y="276710"/>
            <a:ext cx="11621416" cy="2764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6381" y="4365790"/>
            <a:ext cx="5015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/>
              <a:t>5 + 4 = 9 (см)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96" y="2739918"/>
            <a:ext cx="7348337" cy="106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Урок-исследование по математике &quot;Сантиметр&quot;, 1 класс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46441" r="18970" b="44186"/>
          <a:stretch/>
        </p:blipFill>
        <p:spPr bwMode="auto">
          <a:xfrm>
            <a:off x="492209" y="3885451"/>
            <a:ext cx="3887708" cy="4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Урок-исследование по математике &quot;Сантиметр&quot;, 1 класс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46441" r="18970" b="44186"/>
          <a:stretch/>
        </p:blipFill>
        <p:spPr bwMode="auto">
          <a:xfrm>
            <a:off x="311085" y="4664716"/>
            <a:ext cx="6994687" cy="4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89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65" y="166389"/>
            <a:ext cx="11309821" cy="201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33" y="2205756"/>
            <a:ext cx="7348337" cy="106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61" b="85819"/>
          <a:stretch/>
        </p:blipFill>
        <p:spPr bwMode="auto">
          <a:xfrm>
            <a:off x="545990" y="3413850"/>
            <a:ext cx="7538755" cy="48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61" b="85819"/>
          <a:stretch/>
        </p:blipFill>
        <p:spPr bwMode="auto">
          <a:xfrm>
            <a:off x="690844" y="4299581"/>
            <a:ext cx="4542059" cy="48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46067" y="4193774"/>
            <a:ext cx="5015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/>
              <a:t>10 - 4 = 6 (см)</a:t>
            </a:r>
          </a:p>
        </p:txBody>
      </p:sp>
    </p:spTree>
    <p:extLst>
      <p:ext uri="{BB962C8B-B14F-4D97-AF65-F5344CB8AC3E}">
        <p14:creationId xmlns:p14="http://schemas.microsoft.com/office/powerpoint/2010/main" val="44327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6C65C9-E682-373C-2C0A-2EF0E503F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38" t="25321" r="28371" b="46422"/>
          <a:stretch/>
        </p:blipFill>
        <p:spPr>
          <a:xfrm>
            <a:off x="83890" y="0"/>
            <a:ext cx="8799536" cy="25250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E198D8-673B-1DA2-14AF-E22DF009F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51" t="36819" r="15848" b="15229"/>
          <a:stretch/>
        </p:blipFill>
        <p:spPr>
          <a:xfrm>
            <a:off x="83890" y="2357306"/>
            <a:ext cx="11291581" cy="433710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F25942-7C27-E6E1-9629-BDEDC1CC470B}"/>
              </a:ext>
            </a:extLst>
          </p:cNvPr>
          <p:cNvSpPr/>
          <p:nvPr/>
        </p:nvSpPr>
        <p:spPr>
          <a:xfrm>
            <a:off x="7743039" y="5872294"/>
            <a:ext cx="3431097" cy="922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734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9928CB-4495-2C99-9160-ADDE29E69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4" t="41468" r="16976" b="7401"/>
          <a:stretch/>
        </p:blipFill>
        <p:spPr>
          <a:xfrm>
            <a:off x="109058" y="251669"/>
            <a:ext cx="12021690" cy="622463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FE58FF-3342-B299-5A9B-A45B06477D8E}"/>
              </a:ext>
            </a:extLst>
          </p:cNvPr>
          <p:cNvSpPr/>
          <p:nvPr/>
        </p:nvSpPr>
        <p:spPr>
          <a:xfrm>
            <a:off x="243281" y="234892"/>
            <a:ext cx="6618913" cy="981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13826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BD3669-0CD5-9AA1-DBC5-3E0885D91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5" t="19327" r="30448" b="11824"/>
          <a:stretch/>
        </p:blipFill>
        <p:spPr>
          <a:xfrm>
            <a:off x="1076573" y="61017"/>
            <a:ext cx="10038853" cy="6735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E129B-B103-051E-0241-1EBE56D175C2}"/>
              </a:ext>
            </a:extLst>
          </p:cNvPr>
          <p:cNvSpPr txBox="1"/>
          <p:nvPr/>
        </p:nvSpPr>
        <p:spPr>
          <a:xfrm>
            <a:off x="5300503" y="1480971"/>
            <a:ext cx="583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Propisi" panose="02000508030000020003" pitchFamily="2" charset="0"/>
              </a:rPr>
              <a:t> </a:t>
            </a:r>
            <a:r>
              <a:rPr lang="ru-RU" sz="4000" dirty="0">
                <a:solidFill>
                  <a:srgbClr val="FF0000"/>
                </a:solidFill>
                <a:latin typeface="Propisi" panose="02000508030000020003" pitchFamily="2" charset="0"/>
              </a:rPr>
              <a:t>6</a:t>
            </a:r>
            <a:endParaRPr lang="x-none" sz="6000" dirty="0">
              <a:solidFill>
                <a:srgbClr val="FF0000"/>
              </a:solidFill>
              <a:latin typeface="Propisi" panose="0200050803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B376E0-0C3E-6295-9731-AF5DF6AEDC44}"/>
              </a:ext>
            </a:extLst>
          </p:cNvPr>
          <p:cNvSpPr txBox="1"/>
          <p:nvPr/>
        </p:nvSpPr>
        <p:spPr>
          <a:xfrm>
            <a:off x="2838223" y="2921168"/>
            <a:ext cx="7634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Propisi" panose="02000508030000020003" pitchFamily="2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Propisi" panose="02000508030000020003" pitchFamily="2" charset="0"/>
              </a:rPr>
              <a:t>18</a:t>
            </a:r>
            <a:endParaRPr lang="x-none" sz="3600" dirty="0">
              <a:solidFill>
                <a:srgbClr val="FF0000"/>
              </a:solidFill>
              <a:latin typeface="Propisi" panose="0200050803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6A52D-545D-6CC5-F70E-590895DB9148}"/>
              </a:ext>
            </a:extLst>
          </p:cNvPr>
          <p:cNvSpPr txBox="1"/>
          <p:nvPr/>
        </p:nvSpPr>
        <p:spPr>
          <a:xfrm>
            <a:off x="5189094" y="5484353"/>
            <a:ext cx="785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Propisi" panose="02000508030000020003" pitchFamily="2" charset="0"/>
              </a:rPr>
              <a:t> </a:t>
            </a:r>
            <a:r>
              <a:rPr lang="ru-RU" sz="4000" dirty="0">
                <a:solidFill>
                  <a:srgbClr val="FF0000"/>
                </a:solidFill>
                <a:latin typeface="Propisi" panose="02000508030000020003" pitchFamily="2" charset="0"/>
              </a:rPr>
              <a:t>17</a:t>
            </a:r>
            <a:endParaRPr lang="x-none" sz="4000" dirty="0">
              <a:solidFill>
                <a:srgbClr val="FF0000"/>
              </a:solidFill>
              <a:latin typeface="Propisi" panose="0200050803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8FB3BD-FC37-27A6-D8C4-B35B3DB3D01C}"/>
              </a:ext>
            </a:extLst>
          </p:cNvPr>
          <p:cNvSpPr txBox="1"/>
          <p:nvPr/>
        </p:nvSpPr>
        <p:spPr>
          <a:xfrm>
            <a:off x="5841826" y="5484352"/>
            <a:ext cx="785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Propisi" panose="02000508030000020003" pitchFamily="2" charset="0"/>
              </a:rPr>
              <a:t> </a:t>
            </a:r>
            <a:r>
              <a:rPr lang="ru-RU" sz="4000" dirty="0">
                <a:solidFill>
                  <a:srgbClr val="FF0000"/>
                </a:solidFill>
                <a:latin typeface="Propisi" panose="02000508030000020003" pitchFamily="2" charset="0"/>
              </a:rPr>
              <a:t>17</a:t>
            </a:r>
            <a:endParaRPr lang="x-none" sz="4000" dirty="0">
              <a:solidFill>
                <a:srgbClr val="FF0000"/>
              </a:solidFill>
              <a:latin typeface="Propisi" panose="0200050803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A36B67-0390-F1F2-893A-F4514F8E6832}"/>
              </a:ext>
            </a:extLst>
          </p:cNvPr>
          <p:cNvSpPr txBox="1"/>
          <p:nvPr/>
        </p:nvSpPr>
        <p:spPr>
          <a:xfrm>
            <a:off x="5841825" y="2921167"/>
            <a:ext cx="810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Propisi" panose="02000508030000020003" pitchFamily="2" charset="0"/>
              </a:rPr>
              <a:t> </a:t>
            </a:r>
            <a:r>
              <a:rPr lang="ru-RU" sz="4000" dirty="0">
                <a:solidFill>
                  <a:srgbClr val="FF0000"/>
                </a:solidFill>
                <a:latin typeface="Propisi" panose="02000508030000020003" pitchFamily="2" charset="0"/>
              </a:rPr>
              <a:t>15</a:t>
            </a:r>
            <a:endParaRPr lang="x-none" sz="4000" dirty="0">
              <a:solidFill>
                <a:srgbClr val="FF0000"/>
              </a:solidFill>
              <a:latin typeface="Propisi" panose="0200050803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3D5A53-A6C9-E0BE-46D2-563FE030D424}"/>
              </a:ext>
            </a:extLst>
          </p:cNvPr>
          <p:cNvSpPr txBox="1"/>
          <p:nvPr/>
        </p:nvSpPr>
        <p:spPr>
          <a:xfrm>
            <a:off x="8420223" y="5484352"/>
            <a:ext cx="798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Propisi" panose="02000508030000020003" pitchFamily="2" charset="0"/>
              </a:rPr>
              <a:t> </a:t>
            </a:r>
            <a:r>
              <a:rPr lang="ru-RU" sz="4000" dirty="0">
                <a:solidFill>
                  <a:srgbClr val="FF0000"/>
                </a:solidFill>
                <a:latin typeface="Propisi" panose="02000508030000020003" pitchFamily="2" charset="0"/>
              </a:rPr>
              <a:t>11</a:t>
            </a:r>
            <a:endParaRPr lang="x-none" sz="4000" dirty="0">
              <a:solidFill>
                <a:srgbClr val="FF0000"/>
              </a:solidFill>
              <a:latin typeface="Propisi" panose="0200050803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14553F-143C-D8DA-CEBD-53D35B0095DD}"/>
              </a:ext>
            </a:extLst>
          </p:cNvPr>
          <p:cNvSpPr txBox="1"/>
          <p:nvPr/>
        </p:nvSpPr>
        <p:spPr>
          <a:xfrm>
            <a:off x="9033600" y="5484352"/>
            <a:ext cx="798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Propisi" panose="02000508030000020003" pitchFamily="2" charset="0"/>
              </a:rPr>
              <a:t> </a:t>
            </a:r>
            <a:r>
              <a:rPr lang="ru-RU" sz="4000" dirty="0">
                <a:solidFill>
                  <a:srgbClr val="FF0000"/>
                </a:solidFill>
                <a:latin typeface="Propisi" panose="02000508030000020003" pitchFamily="2" charset="0"/>
              </a:rPr>
              <a:t>11</a:t>
            </a:r>
            <a:endParaRPr lang="x-none" sz="4000" dirty="0">
              <a:solidFill>
                <a:srgbClr val="FF0000"/>
              </a:solidFill>
              <a:latin typeface="Propisi" panose="0200050803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4BFD11-EB7F-8BD5-7C08-68A5E98C2C22}"/>
              </a:ext>
            </a:extLst>
          </p:cNvPr>
          <p:cNvSpPr txBox="1"/>
          <p:nvPr/>
        </p:nvSpPr>
        <p:spPr>
          <a:xfrm>
            <a:off x="9048473" y="4808775"/>
            <a:ext cx="822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Propisi" panose="02000508030000020003" pitchFamily="2" charset="0"/>
              </a:rPr>
              <a:t> </a:t>
            </a:r>
            <a:r>
              <a:rPr lang="ru-RU" sz="4000" dirty="0">
                <a:solidFill>
                  <a:srgbClr val="FF0000"/>
                </a:solidFill>
                <a:latin typeface="Propisi" panose="02000508030000020003" pitchFamily="2" charset="0"/>
              </a:rPr>
              <a:t>+9</a:t>
            </a:r>
            <a:endParaRPr lang="x-none" sz="4000" dirty="0">
              <a:solidFill>
                <a:srgbClr val="FF0000"/>
              </a:solidFill>
              <a:latin typeface="Propisi" panose="0200050803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85B250-0CBF-2343-8E25-65C5DB1A06A2}"/>
              </a:ext>
            </a:extLst>
          </p:cNvPr>
          <p:cNvSpPr txBox="1"/>
          <p:nvPr/>
        </p:nvSpPr>
        <p:spPr>
          <a:xfrm>
            <a:off x="9150107" y="4309367"/>
            <a:ext cx="681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Propisi" panose="02000508030000020003" pitchFamily="2" charset="0"/>
              </a:rPr>
              <a:t> </a:t>
            </a:r>
            <a:r>
              <a:rPr lang="ru-RU" sz="4000" dirty="0">
                <a:solidFill>
                  <a:srgbClr val="FF0000"/>
                </a:solidFill>
                <a:latin typeface="Propisi" panose="02000508030000020003" pitchFamily="2" charset="0"/>
              </a:rPr>
              <a:t>-8</a:t>
            </a:r>
            <a:endParaRPr lang="x-none" sz="4000" dirty="0">
              <a:solidFill>
                <a:srgbClr val="FF0000"/>
              </a:solidFill>
              <a:latin typeface="Propisi" panose="02000508030000020003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EEDFAF-1D27-4226-2C65-780349239DEA}"/>
              </a:ext>
            </a:extLst>
          </p:cNvPr>
          <p:cNvSpPr txBox="1"/>
          <p:nvPr/>
        </p:nvSpPr>
        <p:spPr>
          <a:xfrm>
            <a:off x="9036473" y="3621263"/>
            <a:ext cx="822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Propisi" panose="02000508030000020003" pitchFamily="2" charset="0"/>
              </a:rPr>
              <a:t> </a:t>
            </a:r>
            <a:r>
              <a:rPr lang="ru-RU" sz="4000" dirty="0">
                <a:solidFill>
                  <a:srgbClr val="FF0000"/>
                </a:solidFill>
                <a:latin typeface="Propisi" panose="02000508030000020003" pitchFamily="2" charset="0"/>
              </a:rPr>
              <a:t>+7</a:t>
            </a:r>
            <a:endParaRPr lang="x-none" sz="4000" dirty="0">
              <a:solidFill>
                <a:srgbClr val="FF0000"/>
              </a:solidFill>
              <a:latin typeface="Propisi" panose="02000508030000020003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CBBD80-F5C4-D326-40E3-BA3BBC037DF0}"/>
              </a:ext>
            </a:extLst>
          </p:cNvPr>
          <p:cNvSpPr txBox="1"/>
          <p:nvPr/>
        </p:nvSpPr>
        <p:spPr>
          <a:xfrm>
            <a:off x="9086945" y="2951268"/>
            <a:ext cx="761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Propisi" panose="02000508030000020003" pitchFamily="2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Propisi" panose="02000508030000020003" pitchFamily="2" charset="0"/>
              </a:rPr>
              <a:t>19</a:t>
            </a:r>
            <a:endParaRPr lang="x-none" sz="3600" dirty="0">
              <a:solidFill>
                <a:srgbClr val="FF0000"/>
              </a:solidFill>
              <a:latin typeface="Propisi" panose="02000508030000020003" pitchFamily="2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513795" y="1348966"/>
            <a:ext cx="53505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7894017" y="1272766"/>
            <a:ext cx="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56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94BC45-ECB3-4148-6F26-6DFAB1D06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70" t="32956" r="29033" b="14465"/>
          <a:stretch/>
        </p:blipFill>
        <p:spPr>
          <a:xfrm>
            <a:off x="353683" y="241540"/>
            <a:ext cx="11507410" cy="578832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C3041A0-C593-D28C-61EB-1F0C64BDCDF4}"/>
              </a:ext>
            </a:extLst>
          </p:cNvPr>
          <p:cNvSpPr/>
          <p:nvPr/>
        </p:nvSpPr>
        <p:spPr>
          <a:xfrm>
            <a:off x="6357668" y="2001328"/>
            <a:ext cx="3683479" cy="1138687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26F52C-10B9-036C-FD2D-3936A0078B25}"/>
              </a:ext>
            </a:extLst>
          </p:cNvPr>
          <p:cNvSpPr txBox="1"/>
          <p:nvPr/>
        </p:nvSpPr>
        <p:spPr>
          <a:xfrm>
            <a:off x="3878251" y="4114449"/>
            <a:ext cx="639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Propisi" panose="02000508030000020003" pitchFamily="2" charset="0"/>
              </a:rPr>
              <a:t> </a:t>
            </a:r>
            <a:r>
              <a:rPr lang="ru-RU" sz="4400" dirty="0">
                <a:solidFill>
                  <a:srgbClr val="0070C0"/>
                </a:solidFill>
                <a:latin typeface="Propisi" panose="02000508030000020003" pitchFamily="2" charset="0"/>
              </a:rPr>
              <a:t>1 5   -   4   =  1  1      (м.)</a:t>
            </a:r>
            <a:endParaRPr lang="x-none" sz="4400" dirty="0">
              <a:solidFill>
                <a:srgbClr val="0070C0"/>
              </a:solidFill>
              <a:latin typeface="Propisi" panose="02000508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9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096CF0-3809-EAC3-C2F7-ADEBC1077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48" t="38654" r="32087" b="31498"/>
          <a:stretch/>
        </p:blipFill>
        <p:spPr>
          <a:xfrm>
            <a:off x="176168" y="880845"/>
            <a:ext cx="12015831" cy="419449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BA2149-7A2C-7D01-DB62-A129A021E507}"/>
              </a:ext>
            </a:extLst>
          </p:cNvPr>
          <p:cNvSpPr/>
          <p:nvPr/>
        </p:nvSpPr>
        <p:spPr>
          <a:xfrm>
            <a:off x="8875552" y="3204594"/>
            <a:ext cx="1442907" cy="135062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6828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F6F49A-05CE-8DDE-D046-E06C16493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51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702ED1-8717-1CC6-2A76-4AEAC95E8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3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FBBAB8-AE95-4A47-4946-55271C3F5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5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66BA6-505E-FF60-0D41-6C1BDA503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93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9C9BC3-9F1A-4451-07E6-56A15ECB8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47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C5E787-374E-ECF8-FEF3-F18E1954B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64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C95603-29C1-78AA-C2CF-794FA0B46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694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130</Words>
  <Application>Microsoft Office PowerPoint</Application>
  <PresentationFormat>Широкоэкранный</PresentationFormat>
  <Paragraphs>15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Propisi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</cp:revision>
  <dcterms:created xsi:type="dcterms:W3CDTF">2023-04-07T17:24:32Z</dcterms:created>
  <dcterms:modified xsi:type="dcterms:W3CDTF">2024-04-22T07:28:26Z</dcterms:modified>
</cp:coreProperties>
</file>