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7" r:id="rId13"/>
    <p:sldId id="303" r:id="rId14"/>
    <p:sldId id="307" r:id="rId15"/>
    <p:sldId id="304" r:id="rId16"/>
    <p:sldId id="300" r:id="rId17"/>
    <p:sldId id="301" r:id="rId18"/>
    <p:sldId id="306" r:id="rId19"/>
    <p:sldId id="299" r:id="rId20"/>
    <p:sldId id="298" r:id="rId21"/>
    <p:sldId id="275" r:id="rId22"/>
    <p:sldId id="276" r:id="rId23"/>
    <p:sldId id="308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8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0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4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1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EAB8-1791-45FD-ABF4-8F1A404C63FE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99D0-586E-470B-90D3-D2EB6A6A8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4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splatt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60648"/>
            <a:ext cx="1444661" cy="1359680"/>
          </a:xfrm>
          <a:prstGeom prst="rect">
            <a:avLst/>
          </a:prstGeom>
        </p:spPr>
      </p:pic>
      <p:pic>
        <p:nvPicPr>
          <p:cNvPr id="4103" name="Рисунок 8" descr="splatt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557338"/>
            <a:ext cx="14446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platt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332656"/>
            <a:ext cx="1444661" cy="1359680"/>
          </a:xfrm>
          <a:prstGeom prst="rect">
            <a:avLst/>
          </a:prstGeom>
        </p:spPr>
      </p:pic>
      <p:pic>
        <p:nvPicPr>
          <p:cNvPr id="11" name="Рисунок 10" descr="splatter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772816"/>
            <a:ext cx="1444661" cy="1359680"/>
          </a:xfrm>
          <a:prstGeom prst="rect">
            <a:avLst/>
          </a:prstGeom>
        </p:spPr>
      </p:pic>
      <p:pic>
        <p:nvPicPr>
          <p:cNvPr id="4106" name="Рисунок 11" descr="Кеш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66772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18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3331" name="TextBox 19">
              <a:hlinkClick r:id="" action="ppaction://hlinkshowjump?jump=nextslide">
                <a:snd r:embed="rId3" name="Правильно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8640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3319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3328" name="Рисунок 17" descr="splat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3320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3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3327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3321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5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3325" name="Прямоугольник 22">
              <a:hlinkClick r:id="" action="ppaction://noaction">
                <a:snd r:embed="rId5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6 + 3 =</a:t>
            </a:r>
          </a:p>
        </p:txBody>
      </p:sp>
      <p:pic>
        <p:nvPicPr>
          <p:cNvPr id="13323" name="Рисунок 23" descr="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9915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42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4355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4343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4352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4344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4351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4345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4349" name="Прямоугольник 22">
              <a:hlinkClick r:id="" action="ppaction://hlinkshowjump?jump=nextslide">
                <a:snd r:embed="rId6" name="Отличная работа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7 - 2 =</a:t>
            </a:r>
          </a:p>
        </p:txBody>
      </p:sp>
      <p:pic>
        <p:nvPicPr>
          <p:cNvPr id="14347" name="Рисунок 23" descr="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714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15" descr="splatter.jpg">
            <a:hlinkClick r:id="" action="ppaction://noaction">
              <a:snd r:embed="rId2" name="Подумай.wav"/>
            </a:hlinkClick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60648"/>
            <a:ext cx="1444661" cy="1359680"/>
          </a:xfrm>
          <a:prstGeom prst="rect">
            <a:avLst/>
          </a:prstGeom>
        </p:spPr>
      </p:pic>
      <p:pic>
        <p:nvPicPr>
          <p:cNvPr id="15367" name="Рисунок 17" descr="splat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557338"/>
            <a:ext cx="14446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splatter.jpg">
            <a:hlinkClick r:id="" action="ppaction://noaction">
              <a:snd r:embed="rId4" name="Правильно.wav"/>
            </a:hlinkClick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332656"/>
            <a:ext cx="1444661" cy="1359680"/>
          </a:xfrm>
          <a:prstGeom prst="rect">
            <a:avLst/>
          </a:prstGeom>
        </p:spPr>
      </p:pic>
      <p:grpSp>
        <p:nvGrpSpPr>
          <p:cNvPr id="15369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5373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95513" y="549275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A7118A"/>
                </a:solidFill>
                <a:latin typeface="Times New Roman" pitchFamily="18" charset="0"/>
                <a:cs typeface="Times New Roman" pitchFamily="18" charset="0"/>
              </a:rPr>
              <a:t>Отличная работа!</a:t>
            </a:r>
          </a:p>
        </p:txBody>
      </p:sp>
      <p:pic>
        <p:nvPicPr>
          <p:cNvPr id="15371" name="Рисунок 23" descr="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4911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9179ED-BC92-FDF1-F7D2-2D4282617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7" t="43841" r="12448" b="28126"/>
          <a:stretch/>
        </p:blipFill>
        <p:spPr>
          <a:xfrm>
            <a:off x="120768" y="620688"/>
            <a:ext cx="8902463" cy="2664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A0BA8C-17BE-BCA9-7B2C-C5157D702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26200" r="19288" b="43000"/>
          <a:stretch/>
        </p:blipFill>
        <p:spPr>
          <a:xfrm>
            <a:off x="95368" y="3855920"/>
            <a:ext cx="8902864" cy="2359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0169" y="2348880"/>
            <a:ext cx="57606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25639" y="2252594"/>
            <a:ext cx="43204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22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915868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2090" y="10379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103792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6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70719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9232" y="1707194"/>
            <a:ext cx="7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540" y="2168859"/>
            <a:ext cx="70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231" y="2208331"/>
            <a:ext cx="7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0379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16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105814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70719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4368" y="16402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8681" y="219005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8436" y="216885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9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67744" y="1440309"/>
            <a:ext cx="576064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&gt;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39752" y="1938025"/>
            <a:ext cx="576064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=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67744" y="2453972"/>
            <a:ext cx="576064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=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04248" y="1449935"/>
            <a:ext cx="576064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&lt;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04248" y="1952836"/>
            <a:ext cx="576064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&lt;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47309" y="2450106"/>
            <a:ext cx="576064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&gt;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5618B7-6B7C-7ABF-DCF5-9709C8638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37399" r="54725" b="29057"/>
          <a:stretch/>
        </p:blipFill>
        <p:spPr>
          <a:xfrm>
            <a:off x="179512" y="1778"/>
            <a:ext cx="5688632" cy="3169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C79FD5-C915-D7C3-A550-ADD3EB91A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01" b="-84"/>
          <a:stretch/>
        </p:blipFill>
        <p:spPr>
          <a:xfrm>
            <a:off x="2236115" y="3229800"/>
            <a:ext cx="6907886" cy="32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FA5829-F6F8-D848-E100-EE2450208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57000" r="25588" b="36000"/>
          <a:stretch/>
        </p:blipFill>
        <p:spPr>
          <a:xfrm>
            <a:off x="539552" y="829807"/>
            <a:ext cx="8064896" cy="7200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F88B12-05FD-26CC-0135-344ACB714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64000" r="25588" b="29000"/>
          <a:stretch/>
        </p:blipFill>
        <p:spPr>
          <a:xfrm>
            <a:off x="1079093" y="2693449"/>
            <a:ext cx="8064907" cy="720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681D1-9840-91CE-9EB5-106A9A856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71000" r="25588" b="22000"/>
          <a:stretch/>
        </p:blipFill>
        <p:spPr>
          <a:xfrm>
            <a:off x="107504" y="4509120"/>
            <a:ext cx="806489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FA5829-F6F8-D848-E100-EE2450208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57000" r="25588" b="36000"/>
          <a:stretch/>
        </p:blipFill>
        <p:spPr>
          <a:xfrm>
            <a:off x="539552" y="829807"/>
            <a:ext cx="8064896" cy="7200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F88B12-05FD-26CC-0135-344ACB714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64000" r="25588" b="29000"/>
          <a:stretch/>
        </p:blipFill>
        <p:spPr>
          <a:xfrm>
            <a:off x="467544" y="1977873"/>
            <a:ext cx="8208912" cy="7200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681D1-9840-91CE-9EB5-106A9A856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71000" r="25588" b="22000"/>
          <a:stretch/>
        </p:blipFill>
        <p:spPr>
          <a:xfrm>
            <a:off x="539552" y="3284984"/>
            <a:ext cx="813690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5" y="188640"/>
            <a:ext cx="73152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1" y="4506082"/>
            <a:ext cx="830166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9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00132C-5712-A94A-F87E-1CF92F9D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0400" r="14562" b="16401"/>
          <a:stretch/>
        </p:blipFill>
        <p:spPr>
          <a:xfrm>
            <a:off x="107504" y="548680"/>
            <a:ext cx="89138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126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5139" name="TextBox 19">
              <a:hlinkClick r:id="" action="ppaction://hlinkshowjump?jump=nextslide">
                <a:snd r:embed="rId3" name="Правильно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5127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5136" name="Рисунок 17" descr="splat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7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5128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5135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129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5133" name="Прямоугольник 22">
              <a:hlinkClick r:id="" action="ppaction://noaction">
                <a:snd r:embed="rId5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5130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8 + 2 =</a:t>
            </a:r>
          </a:p>
        </p:txBody>
      </p:sp>
      <p:pic>
        <p:nvPicPr>
          <p:cNvPr id="5131" name="Рисунок 23" descr="Кеш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8961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974491D-964E-4025-ADDA-E6FBAE39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7" y="1268759"/>
            <a:ext cx="5266203" cy="95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1D9C69E-2DF9-4E83-AEB1-1637BE34C785}"/>
              </a:ext>
            </a:extLst>
          </p:cNvPr>
          <p:cNvSpPr/>
          <p:nvPr/>
        </p:nvSpPr>
        <p:spPr>
          <a:xfrm>
            <a:off x="6235995" y="1461026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15 СМ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E338DEA-6132-471A-817F-0CAF16A9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3" y="2655336"/>
            <a:ext cx="3586712" cy="785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34BBEE1-4C8E-424F-A0AF-E0F8AF7FEB43}"/>
              </a:ext>
            </a:extLst>
          </p:cNvPr>
          <p:cNvSpPr/>
          <p:nvPr/>
        </p:nvSpPr>
        <p:spPr>
          <a:xfrm>
            <a:off x="4283968" y="2750221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 СМ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531C817A-975F-412C-9600-51F7E0116B66}"/>
              </a:ext>
            </a:extLst>
          </p:cNvPr>
          <p:cNvSpPr/>
          <p:nvPr/>
        </p:nvSpPr>
        <p:spPr>
          <a:xfrm>
            <a:off x="3455382" y="5098105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 СМ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466E40E4-D930-455E-9CDE-7D04ADEA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4434" r="5238" b="69687"/>
          <a:stretch/>
        </p:blipFill>
        <p:spPr bwMode="auto">
          <a:xfrm>
            <a:off x="323529" y="3630910"/>
            <a:ext cx="7200800" cy="892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34A2D06-920D-4B7F-9EDC-270D5AE06700}"/>
              </a:ext>
            </a:extLst>
          </p:cNvPr>
          <p:cNvSpPr/>
          <p:nvPr/>
        </p:nvSpPr>
        <p:spPr>
          <a:xfrm>
            <a:off x="7272300" y="4077072"/>
            <a:ext cx="1548172" cy="57175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20 СМ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9355FF87-77F2-4692-A855-9B03B019D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3"/>
          <a:stretch/>
        </p:blipFill>
        <p:spPr bwMode="auto">
          <a:xfrm>
            <a:off x="385917" y="4957254"/>
            <a:ext cx="2817931" cy="776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5F1F8F2-12E2-48FC-A02F-C2A46A41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89978"/>
            <a:ext cx="1090649" cy="18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8" name="Picture 5" descr="fee17e28bcb8657e7b4e27ce3fd1c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250825" y="4941888"/>
            <a:ext cx="3960813" cy="908050"/>
            <a:chOff x="249" y="3777"/>
            <a:chExt cx="3947" cy="368"/>
          </a:xfrm>
        </p:grpSpPr>
        <p:sp>
          <p:nvSpPr>
            <p:cNvPr id="16402" name="Freeform 7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03" name="Oval 8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 rot="10800000">
              <a:off x="292" y="3777"/>
              <a:ext cx="39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5" name="Text Box 10"/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  </a:t>
              </a:r>
              <a:endParaRPr lang="ru-RU" sz="1200" b="1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6390" name="Group 11"/>
          <p:cNvGrpSpPr>
            <a:grpSpLocks/>
          </p:cNvGrpSpPr>
          <p:nvPr/>
        </p:nvGrpSpPr>
        <p:grpSpPr bwMode="auto">
          <a:xfrm>
            <a:off x="4932363" y="4941888"/>
            <a:ext cx="3960812" cy="908050"/>
            <a:chOff x="249" y="3777"/>
            <a:chExt cx="3947" cy="368"/>
          </a:xfrm>
        </p:grpSpPr>
        <p:sp>
          <p:nvSpPr>
            <p:cNvPr id="16398" name="Freeform 12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9" name="Oval 13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 rot="10800000">
              <a:off x="292" y="3777"/>
              <a:ext cx="390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  </a:t>
              </a:r>
              <a:endParaRPr lang="ru-RU" sz="1200" b="1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79888" name="WordArt 16"/>
          <p:cNvSpPr>
            <a:spLocks noChangeArrowheads="1" noChangeShapeType="1" noTextEdit="1"/>
          </p:cNvSpPr>
          <p:nvPr/>
        </p:nvSpPr>
        <p:spPr bwMode="auto">
          <a:xfrm>
            <a:off x="1258888" y="6021388"/>
            <a:ext cx="69850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539750" y="4868863"/>
            <a:ext cx="21605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5194893" y="4780098"/>
            <a:ext cx="2785138" cy="1955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1" name="AutoShape 19" descr="Почтовая бумага"/>
          <p:cNvSpPr>
            <a:spLocks noChangeArrowheads="1"/>
          </p:cNvSpPr>
          <p:nvPr/>
        </p:nvSpPr>
        <p:spPr bwMode="auto">
          <a:xfrm rot="-277365">
            <a:off x="6407150" y="3213100"/>
            <a:ext cx="2736850" cy="709613"/>
          </a:xfrm>
          <a:prstGeom prst="wedgeEllipseCallout">
            <a:avLst>
              <a:gd name="adj1" fmla="val -59384"/>
              <a:gd name="adj2" fmla="val 14568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9892" name="AutoShape 20" descr="Почтовая бумага"/>
          <p:cNvSpPr>
            <a:spLocks noChangeArrowheads="1"/>
          </p:cNvSpPr>
          <p:nvPr/>
        </p:nvSpPr>
        <p:spPr bwMode="auto">
          <a:xfrm rot="-277365">
            <a:off x="2484438" y="4005263"/>
            <a:ext cx="2736850" cy="709612"/>
          </a:xfrm>
          <a:prstGeom prst="wedgeEllipseCallout">
            <a:avLst>
              <a:gd name="adj1" fmla="val -76269"/>
              <a:gd name="adj2" fmla="val -78778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9893" name="WordArt 21"/>
          <p:cNvSpPr>
            <a:spLocks noChangeArrowheads="1" noChangeShapeType="1" noTextEdit="1"/>
          </p:cNvSpPr>
          <p:nvPr/>
        </p:nvSpPr>
        <p:spPr bwMode="auto">
          <a:xfrm>
            <a:off x="2987675" y="4149725"/>
            <a:ext cx="165576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сантиметра</a:t>
            </a:r>
          </a:p>
        </p:txBody>
      </p:sp>
      <p:sp>
        <p:nvSpPr>
          <p:cNvPr id="79894" name="WordArt 22"/>
          <p:cNvSpPr>
            <a:spLocks noChangeArrowheads="1" noChangeShapeType="1" noTextEdit="1"/>
          </p:cNvSpPr>
          <p:nvPr/>
        </p:nvSpPr>
        <p:spPr bwMode="auto">
          <a:xfrm>
            <a:off x="6804025" y="3429000"/>
            <a:ext cx="165576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 сантиметров</a:t>
            </a:r>
          </a:p>
        </p:txBody>
      </p:sp>
    </p:spTree>
    <p:extLst>
      <p:ext uri="{BB962C8B-B14F-4D97-AF65-F5344CB8AC3E}">
        <p14:creationId xmlns:p14="http://schemas.microsoft.com/office/powerpoint/2010/main" val="18894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 animBg="1"/>
      <p:bldP spid="79892" grpId="0" animBg="1"/>
      <p:bldP spid="79893" grpId="0" animBg="1"/>
      <p:bldP spid="798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7412" name="Picture 5" descr="obezy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1311275" y="488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414" name="WordArt 16"/>
          <p:cNvSpPr>
            <a:spLocks noChangeArrowheads="1" noChangeShapeType="1" noTextEdit="1"/>
          </p:cNvSpPr>
          <p:nvPr/>
        </p:nvSpPr>
        <p:spPr bwMode="auto">
          <a:xfrm>
            <a:off x="1331913" y="5084763"/>
            <a:ext cx="6985000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Какова длина отрезка?</a:t>
            </a:r>
          </a:p>
        </p:txBody>
      </p:sp>
      <p:grpSp>
        <p:nvGrpSpPr>
          <p:cNvPr id="17415" name="Group 18"/>
          <p:cNvGrpSpPr>
            <a:grpSpLocks/>
          </p:cNvGrpSpPr>
          <p:nvPr/>
        </p:nvGrpSpPr>
        <p:grpSpPr bwMode="auto">
          <a:xfrm>
            <a:off x="1187450" y="1052513"/>
            <a:ext cx="6948488" cy="908050"/>
            <a:chOff x="249" y="3777"/>
            <a:chExt cx="3947" cy="368"/>
          </a:xfrm>
        </p:grpSpPr>
        <p:sp>
          <p:nvSpPr>
            <p:cNvPr id="17420" name="Freeform 19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444 h 344"/>
                <a:gd name="T4" fmla="*/ 3872 w 3880"/>
                <a:gd name="T5" fmla="*/ 4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1" name="Oval 20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Text Box 21"/>
            <p:cNvSpPr txBox="1">
              <a:spLocks noChangeArrowheads="1"/>
            </p:cNvSpPr>
            <p:nvPr/>
          </p:nvSpPr>
          <p:spPr bwMode="auto">
            <a:xfrm rot="10800000">
              <a:off x="291" y="3777"/>
              <a:ext cx="390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</a:t>
              </a: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IIII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I</a:t>
              </a:r>
              <a:endParaRPr lang="ru-RU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423" name="Text Box 22"/>
            <p:cNvSpPr txBox="1">
              <a:spLocks noChangeArrowheads="1"/>
            </p:cNvSpPr>
            <p:nvPr/>
          </p:nvSpPr>
          <p:spPr bwMode="auto">
            <a:xfrm>
              <a:off x="249" y="3884"/>
              <a:ext cx="390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0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2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3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4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 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5 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6 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7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8 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9 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10      </a:t>
              </a:r>
              <a:r>
                <a:rPr lang="ru-RU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  </a:t>
              </a:r>
              <a:r>
                <a:rPr lang="en-US" sz="1200" b="1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11      12       </a:t>
              </a:r>
              <a:endParaRPr lang="ru-RU" sz="1200" b="1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403350" y="836613"/>
            <a:ext cx="439261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1403350" y="836613"/>
            <a:ext cx="2160588" cy="2159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403350" y="836613"/>
            <a:ext cx="5400675" cy="215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403350" y="836613"/>
            <a:ext cx="331311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 animBg="1"/>
      <p:bldP spid="17433" grpId="0" animBg="1"/>
      <p:bldP spid="17433" grpId="1" animBg="1"/>
      <p:bldP spid="17434" grpId="0" animBg="1"/>
      <p:bldP spid="17434" grpId="1" animBg="1"/>
      <p:bldP spid="174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773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2204864"/>
            <a:ext cx="5760640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90864"/>
            <a:ext cx="6400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1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7C939-C489-5333-FD1F-33A2DB74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F3FDC6-74C2-3A94-1CE7-E609B440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7F306A-4C11-44EA-FCFC-05A7351BB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2006" r="30313" b="8000"/>
          <a:stretch/>
        </p:blipFill>
        <p:spPr>
          <a:xfrm>
            <a:off x="251520" y="274638"/>
            <a:ext cx="8640960" cy="6264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066BC9-FA66-23C0-8254-C4A7E8F312B0}"/>
              </a:ext>
            </a:extLst>
          </p:cNvPr>
          <p:cNvSpPr txBox="1"/>
          <p:nvPr/>
        </p:nvSpPr>
        <p:spPr>
          <a:xfrm>
            <a:off x="755575" y="960324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5 + 5 = 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3985F1-51D7-0CBF-DE0E-5FCECAE5FB89}"/>
              </a:ext>
            </a:extLst>
          </p:cNvPr>
          <p:cNvSpPr txBox="1"/>
          <p:nvPr/>
        </p:nvSpPr>
        <p:spPr>
          <a:xfrm>
            <a:off x="2759914" y="1021880"/>
            <a:ext cx="790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2 0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DDF580-303C-853E-DA42-9F09FA4B939E}"/>
              </a:ext>
            </a:extLst>
          </p:cNvPr>
          <p:cNvSpPr txBox="1"/>
          <p:nvPr/>
        </p:nvSpPr>
        <p:spPr>
          <a:xfrm>
            <a:off x="755576" y="1729765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1 + 5 = 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B4BD01-35B0-1C60-2C79-239ED042381E}"/>
              </a:ext>
            </a:extLst>
          </p:cNvPr>
          <p:cNvSpPr txBox="1"/>
          <p:nvPr/>
        </p:nvSpPr>
        <p:spPr>
          <a:xfrm>
            <a:off x="2759913" y="1736131"/>
            <a:ext cx="728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1 6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E513F4-3030-E531-9547-72C8192D3A51}"/>
              </a:ext>
            </a:extLst>
          </p:cNvPr>
          <p:cNvSpPr txBox="1"/>
          <p:nvPr/>
        </p:nvSpPr>
        <p:spPr>
          <a:xfrm>
            <a:off x="4721187" y="960324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4 + 5 = 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9852D5-4FB9-39F2-0B9D-9D96CBF7A1C2}"/>
              </a:ext>
            </a:extLst>
          </p:cNvPr>
          <p:cNvSpPr txBox="1"/>
          <p:nvPr/>
        </p:nvSpPr>
        <p:spPr>
          <a:xfrm>
            <a:off x="6747347" y="1021879"/>
            <a:ext cx="68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1 9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5C33AB-9284-AB96-FBA1-CEF1C618504D}"/>
              </a:ext>
            </a:extLst>
          </p:cNvPr>
          <p:cNvSpPr txBox="1"/>
          <p:nvPr/>
        </p:nvSpPr>
        <p:spPr>
          <a:xfrm>
            <a:off x="4721186" y="1674575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2 + 5 = 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F7D79A-8075-0858-48F8-06EDF9B82122}"/>
              </a:ext>
            </a:extLst>
          </p:cNvPr>
          <p:cNvSpPr txBox="1"/>
          <p:nvPr/>
        </p:nvSpPr>
        <p:spPr>
          <a:xfrm>
            <a:off x="6781417" y="1718603"/>
            <a:ext cx="724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1 7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03ED56-67B8-4FE9-C0AE-6C3812C2F317}"/>
              </a:ext>
            </a:extLst>
          </p:cNvPr>
          <p:cNvSpPr txBox="1"/>
          <p:nvPr/>
        </p:nvSpPr>
        <p:spPr>
          <a:xfrm>
            <a:off x="6926386" y="3044279"/>
            <a:ext cx="710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1 5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8203ACB-17C7-E173-3737-D3F06CFF093C}"/>
              </a:ext>
            </a:extLst>
          </p:cNvPr>
          <p:cNvSpPr txBox="1"/>
          <p:nvPr/>
        </p:nvSpPr>
        <p:spPr>
          <a:xfrm>
            <a:off x="6940063" y="4345843"/>
            <a:ext cx="689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1 3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17EB37-C324-7CFB-21A9-C45A7B0B6372}"/>
              </a:ext>
            </a:extLst>
          </p:cNvPr>
          <p:cNvSpPr txBox="1"/>
          <p:nvPr/>
        </p:nvSpPr>
        <p:spPr>
          <a:xfrm>
            <a:off x="6940063" y="5450776"/>
            <a:ext cx="724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Propisi" panose="02000508030000020003" pitchFamily="2" charset="0"/>
              </a:rPr>
              <a:t>1 2</a:t>
            </a:r>
            <a:endParaRPr lang="x-none" sz="44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EA837-C703-540A-AA37-F81BFCB6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D23C54-17F3-A95B-A599-7C7FBC4C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6D34C6-DE4E-4510-5D16-F5B470434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9201" r="32675" b="9401"/>
          <a:stretch/>
        </p:blipFill>
        <p:spPr>
          <a:xfrm>
            <a:off x="107503" y="190772"/>
            <a:ext cx="8899487" cy="6392589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2F8412-A90B-D14F-4110-D27EDDA2EEE4}"/>
              </a:ext>
            </a:extLst>
          </p:cNvPr>
          <p:cNvCxnSpPr/>
          <p:nvPr/>
        </p:nvCxnSpPr>
        <p:spPr>
          <a:xfrm>
            <a:off x="611560" y="188640"/>
            <a:ext cx="0" cy="5069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20C6BF-AD42-F4FF-1E38-0A2055C0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143002"/>
            <a:ext cx="2987299" cy="1780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CD0E49-EC24-5F90-5C17-93E77140FFF6}"/>
              </a:ext>
            </a:extLst>
          </p:cNvPr>
          <p:cNvSpPr txBox="1"/>
          <p:nvPr/>
        </p:nvSpPr>
        <p:spPr>
          <a:xfrm>
            <a:off x="937708" y="2307721"/>
            <a:ext cx="457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4000" dirty="0" smtClean="0">
                <a:latin typeface="Propisi" panose="02000508030000020003" pitchFamily="2" charset="0"/>
              </a:rPr>
              <a:t>2</a:t>
            </a:r>
            <a:r>
              <a:rPr lang="en-US" sz="4000" dirty="0" smtClean="0">
                <a:latin typeface="Propisi" panose="02000508030000020003" pitchFamily="2" charset="0"/>
              </a:rPr>
              <a:t> </a:t>
            </a:r>
            <a:r>
              <a:rPr lang="ru-RU" sz="4000" dirty="0" smtClean="0">
                <a:latin typeface="Propisi" panose="02000508030000020003" pitchFamily="2" charset="0"/>
              </a:rPr>
              <a:t> 0</a:t>
            </a:r>
            <a:r>
              <a:rPr lang="en-US" sz="4000" dirty="0" smtClean="0">
                <a:latin typeface="Propisi" panose="02000508030000020003" pitchFamily="2" charset="0"/>
              </a:rPr>
              <a:t>  </a:t>
            </a:r>
            <a:r>
              <a:rPr lang="ru-RU" sz="4000" dirty="0" smtClean="0">
                <a:latin typeface="Propisi" panose="02000508030000020003" pitchFamily="2" charset="0"/>
              </a:rPr>
              <a:t>-  </a:t>
            </a:r>
            <a:r>
              <a:rPr lang="en-US" sz="4000" dirty="0" smtClean="0">
                <a:latin typeface="Propisi" panose="02000508030000020003" pitchFamily="2" charset="0"/>
              </a:rPr>
              <a:t> </a:t>
            </a:r>
            <a:r>
              <a:rPr lang="ru-RU" sz="4000" dirty="0" smtClean="0">
                <a:latin typeface="Propisi" panose="02000508030000020003" pitchFamily="2" charset="0"/>
              </a:rPr>
              <a:t>2 </a:t>
            </a:r>
            <a:r>
              <a:rPr lang="ru-RU" sz="4000" dirty="0">
                <a:latin typeface="Propisi" panose="02000508030000020003" pitchFamily="2" charset="0"/>
              </a:rPr>
              <a:t>0 </a:t>
            </a:r>
            <a:r>
              <a:rPr lang="en-US" sz="4000" dirty="0" smtClean="0">
                <a:latin typeface="Propisi" panose="02000508030000020003" pitchFamily="2" charset="0"/>
              </a:rPr>
              <a:t> </a:t>
            </a:r>
            <a:r>
              <a:rPr lang="ru-RU" sz="4000" dirty="0" smtClean="0">
                <a:latin typeface="Propisi" panose="02000508030000020003" pitchFamily="2" charset="0"/>
              </a:rPr>
              <a:t>=</a:t>
            </a:r>
            <a:r>
              <a:rPr lang="en-US" sz="4000" dirty="0" smtClean="0">
                <a:latin typeface="Propisi" panose="02000508030000020003" pitchFamily="2" charset="0"/>
              </a:rPr>
              <a:t> </a:t>
            </a:r>
            <a:r>
              <a:rPr lang="ru-RU" sz="4000" dirty="0" smtClean="0">
                <a:latin typeface="Propisi" panose="02000508030000020003" pitchFamily="2" charset="0"/>
              </a:rPr>
              <a:t> 0     (п.)</a:t>
            </a:r>
            <a:endParaRPr lang="x-none" sz="4000" dirty="0">
              <a:latin typeface="Propisi" panose="020005080300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9496"/>
            <a:ext cx="5472608" cy="8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4811452"/>
            <a:ext cx="1224136" cy="446348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4365104"/>
            <a:ext cx="864096" cy="892696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373216"/>
            <a:ext cx="1296144" cy="864096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5796143"/>
            <a:ext cx="432048" cy="43204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5805264"/>
            <a:ext cx="1296144" cy="432048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4829646"/>
            <a:ext cx="1296144" cy="432048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4379404"/>
            <a:ext cx="432048" cy="432048"/>
          </a:xfrm>
          <a:prstGeom prst="rect">
            <a:avLst/>
          </a:prstGeom>
          <a:solidFill>
            <a:srgbClr val="92D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1" grpId="0" animBg="1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150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6163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6151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6160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6152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6159" name="Прямоугольник 21">
              <a:hlinkClick r:id="" action="ppaction://hlinkshowjump?jump=nextslide">
                <a:snd r:embed="rId5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53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6157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4 - 2 =</a:t>
            </a:r>
          </a:p>
        </p:txBody>
      </p:sp>
      <p:pic>
        <p:nvPicPr>
          <p:cNvPr id="6155" name="Рисунок 23" descr="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6270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174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7187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7175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7184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7176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7183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177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7181" name="Прямоугольник 22">
              <a:hlinkClick r:id="" action="ppaction://hlinkshowjump?jump=nextslide">
                <a:snd r:embed="rId6" name="Это-вер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3 - 3 =</a:t>
            </a:r>
          </a:p>
        </p:txBody>
      </p:sp>
      <p:pic>
        <p:nvPicPr>
          <p:cNvPr id="7179" name="Рисунок 25" descr="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5975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198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8211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8199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8208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Прямоугольник 20">
              <a:hlinkClick r:id="" action="ppaction://hlinkshowjump?jump=nextslide">
                <a:snd r:embed="rId4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8200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4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8207" name="Прямоугольник 21">
              <a:hlinkClick r:id="" action="ppaction://noaction">
                <a:snd r:embed="rId5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8201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8205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5 +1 =</a:t>
            </a:r>
          </a:p>
        </p:txBody>
      </p:sp>
      <p:pic>
        <p:nvPicPr>
          <p:cNvPr id="8203" name="Рисунок 23" descr="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7906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222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9235" name="TextBox 19">
              <a:hlinkClick r:id="" action="ppaction://hlinkshowjump?jump=nextslide">
                <a:snd r:embed="rId3" name="Это-верно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9223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9232" name="Рисунок 17" descr="splatter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9224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9231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9225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6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9229" name="Прямоугольник 22">
              <a:hlinkClick r:id="" action="ppaction://noaction">
                <a:snd r:embed="rId6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9 + 1 =</a:t>
            </a:r>
          </a:p>
        </p:txBody>
      </p:sp>
      <p:pic>
        <p:nvPicPr>
          <p:cNvPr id="9227" name="Рисунок 23" descr="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1693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46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0259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0247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0256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0248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0255" name="Прямоугольник 21">
              <a:hlinkClick r:id="" action="ppaction://hlinkshowjump?jump=nextslide">
                <a:snd r:embed="rId5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0249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0253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7 - 3 =</a:t>
            </a:r>
          </a:p>
        </p:txBody>
      </p:sp>
      <p:pic>
        <p:nvPicPr>
          <p:cNvPr id="10251" name="Рисунок 23" descr="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3404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270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1283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1271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1280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Прямоугольник 20">
              <a:hlinkClick r:id="" action="ppaction://hlinkshowjump?jump=nextslide">
                <a:snd r:embed="rId4" name="Это-вер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1272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1279" name="Прямоугольник 21">
              <a:hlinkClick r:id="" action="ppaction://noaction">
                <a:snd r:embed="rId6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273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1277" name="Прямоугольник 22">
              <a:hlinkClick r:id="" action="ppaction://noaction">
                <a:snd r:embed="rId2" name="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6 + 2 =</a:t>
            </a:r>
          </a:p>
        </p:txBody>
      </p:sp>
      <p:pic>
        <p:nvPicPr>
          <p:cNvPr id="11275" name="Рисунок 23" descr="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0366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00000">
            <a:off x="4035425" y="5324475"/>
            <a:ext cx="249238" cy="1374775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800000" flipH="1">
            <a:off x="4845050" y="5267325"/>
            <a:ext cx="250825" cy="14351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1412875"/>
            <a:ext cx="3600450" cy="3960813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5373688"/>
            <a:ext cx="288925" cy="1295400"/>
          </a:xfrm>
          <a:prstGeom prst="rect">
            <a:avLst/>
          </a:prstGeom>
          <a:solidFill>
            <a:srgbClr val="CA60B6"/>
          </a:solidFill>
          <a:ln>
            <a:solidFill>
              <a:srgbClr val="A71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294" name="Группа 23"/>
          <p:cNvGrpSpPr>
            <a:grpSpLocks/>
          </p:cNvGrpSpPr>
          <p:nvPr/>
        </p:nvGrpSpPr>
        <p:grpSpPr bwMode="auto">
          <a:xfrm>
            <a:off x="395288" y="260350"/>
            <a:ext cx="1444625" cy="1360488"/>
            <a:chOff x="395536" y="260648"/>
            <a:chExt cx="1444661" cy="1359680"/>
          </a:xfrm>
        </p:grpSpPr>
        <p:pic>
          <p:nvPicPr>
            <p:cNvPr id="16" name="Рисунок 15" descr="splatter.jpg">
              <a:hlinkClick r:id="" action="ppaction://noaction">
                <a:snd r:embed="rId2" name="Подумай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5536" y="260648"/>
              <a:ext cx="1444661" cy="1359680"/>
            </a:xfrm>
            <a:prstGeom prst="rect">
              <a:avLst/>
            </a:prstGeom>
          </p:spPr>
        </p:pic>
        <p:sp>
          <p:nvSpPr>
            <p:cNvPr id="12307" name="TextBox 19">
              <a:hlinkClick r:id="" action="ppaction://noaction">
                <a:snd r:embed="rId2" name="Подумай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683568" y="620688"/>
              <a:ext cx="7920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2295" name="Группа 24"/>
          <p:cNvGrpSpPr>
            <a:grpSpLocks/>
          </p:cNvGrpSpPr>
          <p:nvPr/>
        </p:nvGrpSpPr>
        <p:grpSpPr bwMode="auto">
          <a:xfrm>
            <a:off x="1187450" y="1557338"/>
            <a:ext cx="1444625" cy="1358900"/>
            <a:chOff x="1187624" y="1556792"/>
            <a:chExt cx="1444661" cy="1359680"/>
          </a:xfrm>
        </p:grpSpPr>
        <p:pic>
          <p:nvPicPr>
            <p:cNvPr id="12304" name="Рисунок 17" descr="splatt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556792"/>
              <a:ext cx="1444661" cy="135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Прямоугольник 20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47664" y="1916832"/>
              <a:ext cx="720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2296" name="Группа 25"/>
          <p:cNvGrpSpPr>
            <a:grpSpLocks/>
          </p:cNvGrpSpPr>
          <p:nvPr/>
        </p:nvGrpSpPr>
        <p:grpSpPr bwMode="auto">
          <a:xfrm>
            <a:off x="7308850" y="333375"/>
            <a:ext cx="1444625" cy="1358900"/>
            <a:chOff x="7308304" y="332656"/>
            <a:chExt cx="1444661" cy="1359680"/>
          </a:xfrm>
        </p:grpSpPr>
        <p:pic>
          <p:nvPicPr>
            <p:cNvPr id="19" name="Рисунок 18" descr="splatter.jpg">
              <a:hlinkClick r:id="" action="ppaction://noaction">
                <a:snd r:embed="rId5" name="Правильно.wav"/>
              </a:hlinkClick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8304" y="332656"/>
              <a:ext cx="1444661" cy="1359680"/>
            </a:xfrm>
            <a:prstGeom prst="rect">
              <a:avLst/>
            </a:prstGeom>
          </p:spPr>
        </p:pic>
        <p:sp>
          <p:nvSpPr>
            <p:cNvPr id="12303" name="Прямоугольник 21">
              <a:hlinkClick r:id="" action="ppaction://noaction">
                <a:snd r:embed="rId4" name="Нет, подумай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825184" y="692696"/>
              <a:ext cx="3898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2297" name="Группа 26"/>
          <p:cNvGrpSpPr>
            <a:grpSpLocks/>
          </p:cNvGrpSpPr>
          <p:nvPr/>
        </p:nvGrpSpPr>
        <p:grpSpPr bwMode="auto">
          <a:xfrm>
            <a:off x="6588125" y="1773238"/>
            <a:ext cx="1444625" cy="1358900"/>
            <a:chOff x="6588224" y="1772816"/>
            <a:chExt cx="1444661" cy="1359680"/>
          </a:xfrm>
        </p:grpSpPr>
        <p:pic>
          <p:nvPicPr>
            <p:cNvPr id="17" name="Рисунок 16" descr="splatter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224" y="1772816"/>
              <a:ext cx="1444661" cy="1359680"/>
            </a:xfrm>
            <a:prstGeom prst="rect">
              <a:avLst/>
            </a:prstGeom>
          </p:spPr>
        </p:pic>
        <p:sp>
          <p:nvSpPr>
            <p:cNvPr id="12301" name="Прямоугольник 22">
              <a:hlinkClick r:id="" action="ppaction://hlinkshowjump?jump=nextslide">
                <a:snd r:embed="rId5" name="Правильно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020272" y="2132856"/>
              <a:ext cx="5760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71775" y="333375"/>
            <a:ext cx="3600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4 - 4 =</a:t>
            </a:r>
          </a:p>
        </p:txBody>
      </p:sp>
      <p:pic>
        <p:nvPicPr>
          <p:cNvPr id="12299" name="Рисунок 23" descr="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66875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7115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201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 по теме «Сантиметр – единица измерения длины»</dc:title>
  <dc:creator>Матвиенко</dc:creator>
  <cp:lastModifiedBy>vikag</cp:lastModifiedBy>
  <cp:revision>35</cp:revision>
  <dcterms:created xsi:type="dcterms:W3CDTF">2014-06-29T14:19:54Z</dcterms:created>
  <dcterms:modified xsi:type="dcterms:W3CDTF">2024-04-14T17:30:00Z</dcterms:modified>
</cp:coreProperties>
</file>