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645" r:id="rId2"/>
    <p:sldId id="659" r:id="rId3"/>
    <p:sldId id="256" r:id="rId4"/>
    <p:sldId id="569" r:id="rId5"/>
    <p:sldId id="610" r:id="rId6"/>
    <p:sldId id="663" r:id="rId7"/>
    <p:sldId id="660" r:id="rId8"/>
    <p:sldId id="662" r:id="rId9"/>
    <p:sldId id="661" r:id="rId10"/>
    <p:sldId id="651" r:id="rId11"/>
    <p:sldId id="650" r:id="rId12"/>
    <p:sldId id="653" r:id="rId13"/>
    <p:sldId id="654" r:id="rId14"/>
    <p:sldId id="655" r:id="rId15"/>
    <p:sldId id="656" r:id="rId16"/>
    <p:sldId id="648" r:id="rId17"/>
    <p:sldId id="657" r:id="rId18"/>
    <p:sldId id="6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E91C1"/>
    <a:srgbClr val="FFF101"/>
    <a:srgbClr val="A6CE39"/>
    <a:srgbClr val="27799F"/>
    <a:srgbClr val="FCFC28"/>
    <a:srgbClr val="F5A742"/>
    <a:srgbClr val="FEC900"/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94660"/>
  </p:normalViewPr>
  <p:slideViewPr>
    <p:cSldViewPr>
      <p:cViewPr varScale="1">
        <p:scale>
          <a:sx n="84" d="100"/>
          <a:sy n="84" d="100"/>
        </p:scale>
        <p:origin x="-128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0C97B-4FB7-4277-B26D-63670A087BA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67F8-312A-4649-B6B8-B9F26E0E7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8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2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5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4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6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1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3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7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8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2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1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16BB7C-79FD-446A-913C-B64C1BB164B4}"/>
              </a:ext>
            </a:extLst>
          </p:cNvPr>
          <p:cNvSpPr txBox="1"/>
          <p:nvPr/>
        </p:nvSpPr>
        <p:spPr>
          <a:xfrm>
            <a:off x="2437952" y="1948586"/>
            <a:ext cx="950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7F5EFC-7548-46A7-8AC2-D8FBFC8A9591}"/>
              </a:ext>
            </a:extLst>
          </p:cNvPr>
          <p:cNvSpPr txBox="1"/>
          <p:nvPr/>
        </p:nvSpPr>
        <p:spPr>
          <a:xfrm>
            <a:off x="4043329" y="1967195"/>
            <a:ext cx="950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96C5EE3-064B-4F53-A4E5-0FF4035D27AA}"/>
              </a:ext>
            </a:extLst>
          </p:cNvPr>
          <p:cNvSpPr txBox="1"/>
          <p:nvPr/>
        </p:nvSpPr>
        <p:spPr>
          <a:xfrm>
            <a:off x="6002431" y="2032527"/>
            <a:ext cx="950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CAE137-9DC8-45E8-BA36-7D81D1CFD685}"/>
              </a:ext>
            </a:extLst>
          </p:cNvPr>
          <p:cNvSpPr txBox="1"/>
          <p:nvPr/>
        </p:nvSpPr>
        <p:spPr>
          <a:xfrm>
            <a:off x="7702887" y="1922827"/>
            <a:ext cx="950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4441BBD-E336-43DD-BF8D-7DF9C3DA955F}"/>
              </a:ext>
            </a:extLst>
          </p:cNvPr>
          <p:cNvSpPr txBox="1"/>
          <p:nvPr/>
        </p:nvSpPr>
        <p:spPr>
          <a:xfrm>
            <a:off x="728471" y="1904929"/>
            <a:ext cx="803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/>
              <a:t>+4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B94754C-DDB7-49B1-8AD1-0E86E5941D27}"/>
              </a:ext>
            </a:extLst>
          </p:cNvPr>
          <p:cNvSpPr txBox="1"/>
          <p:nvPr/>
        </p:nvSpPr>
        <p:spPr>
          <a:xfrm>
            <a:off x="749390" y="2999215"/>
            <a:ext cx="686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/>
              <a:t>-4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49A6A4B-7CCC-4DE4-98C6-7263B0BDB5B5}"/>
              </a:ext>
            </a:extLst>
          </p:cNvPr>
          <p:cNvSpPr txBox="1"/>
          <p:nvPr/>
        </p:nvSpPr>
        <p:spPr>
          <a:xfrm>
            <a:off x="2487247" y="3013501"/>
            <a:ext cx="950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E04450B-0396-42F1-8D7C-60AA4F7336B7}"/>
              </a:ext>
            </a:extLst>
          </p:cNvPr>
          <p:cNvSpPr txBox="1"/>
          <p:nvPr/>
        </p:nvSpPr>
        <p:spPr>
          <a:xfrm>
            <a:off x="4096793" y="3007232"/>
            <a:ext cx="950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5A97FA-5159-4B1C-8844-8602ED4762AA}"/>
              </a:ext>
            </a:extLst>
          </p:cNvPr>
          <p:cNvSpPr txBox="1"/>
          <p:nvPr/>
        </p:nvSpPr>
        <p:spPr>
          <a:xfrm>
            <a:off x="6019734" y="3007232"/>
            <a:ext cx="950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7070285-D25D-47C6-8262-F53E83F661A6}"/>
              </a:ext>
            </a:extLst>
          </p:cNvPr>
          <p:cNvSpPr txBox="1"/>
          <p:nvPr/>
        </p:nvSpPr>
        <p:spPr>
          <a:xfrm>
            <a:off x="7850612" y="2999215"/>
            <a:ext cx="950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0FFBF9-3802-4B49-996D-89ECBED11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74" y="77494"/>
            <a:ext cx="8458052" cy="190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1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16EC60-1085-4E47-8E50-8BF017C2A927}"/>
              </a:ext>
            </a:extLst>
          </p:cNvPr>
          <p:cNvSpPr txBox="1"/>
          <p:nvPr/>
        </p:nvSpPr>
        <p:spPr>
          <a:xfrm>
            <a:off x="1340185" y="4466821"/>
            <a:ext cx="64636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18  - 10 = 8 (р.)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5B728B-F27D-4016-AB54-9794819FCA26}"/>
              </a:ext>
            </a:extLst>
          </p:cNvPr>
          <p:cNvSpPr txBox="1"/>
          <p:nvPr/>
        </p:nvSpPr>
        <p:spPr>
          <a:xfrm>
            <a:off x="12576" y="476671"/>
            <a:ext cx="792492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КУПИЛИ–</a:t>
            </a:r>
          </a:p>
          <a:p>
            <a:r>
              <a:rPr lang="ru-RU" sz="8000" b="1" dirty="0"/>
              <a:t>ИСПОЛЬЗОВАЛИ-</a:t>
            </a:r>
          </a:p>
          <a:p>
            <a:r>
              <a:rPr lang="ru-RU" sz="8000" b="1" dirty="0"/>
              <a:t>ОСТАЛОСЬ-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119A00B-2FDD-4B13-849F-3D2EFB185102}"/>
              </a:ext>
            </a:extLst>
          </p:cNvPr>
          <p:cNvSpPr txBox="1"/>
          <p:nvPr/>
        </p:nvSpPr>
        <p:spPr>
          <a:xfrm>
            <a:off x="4427984" y="470180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4C809A0-54ED-4290-AF22-65E15EA5D2F6}"/>
              </a:ext>
            </a:extLst>
          </p:cNvPr>
          <p:cNvSpPr txBox="1"/>
          <p:nvPr/>
        </p:nvSpPr>
        <p:spPr>
          <a:xfrm>
            <a:off x="5021795" y="2969114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3E68B5A-7B43-4F6B-BB4B-CBBD5AD86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488" y="647777"/>
            <a:ext cx="2355492" cy="8912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83767E3-9FB5-42F9-8B02-C3A6DC558DEC}"/>
              </a:ext>
            </a:extLst>
          </p:cNvPr>
          <p:cNvSpPr txBox="1"/>
          <p:nvPr/>
        </p:nvSpPr>
        <p:spPr>
          <a:xfrm>
            <a:off x="7407791" y="176933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7045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9C0094-7F94-4680-84A6-9557090A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082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5400" b="1" dirty="0"/>
              <a:t>Сравнение  без  вычислений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4B2BCA-642D-4B75-B89D-11A761A005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263"/>
          <a:stretch/>
        </p:blipFill>
        <p:spPr>
          <a:xfrm>
            <a:off x="107504" y="1486390"/>
            <a:ext cx="5545273" cy="19320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86787ED-5D7C-4A3B-B793-7D140BD89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37"/>
          <a:stretch/>
        </p:blipFill>
        <p:spPr>
          <a:xfrm>
            <a:off x="2699792" y="4221088"/>
            <a:ext cx="5648552" cy="20162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CF834E-6B19-4791-BB18-0683A9386CB8}"/>
              </a:ext>
            </a:extLst>
          </p:cNvPr>
          <p:cNvSpPr txBox="1"/>
          <p:nvPr/>
        </p:nvSpPr>
        <p:spPr>
          <a:xfrm>
            <a:off x="1187624" y="1486390"/>
            <a:ext cx="12266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+ 3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4815AB-92CF-48DB-B5E6-3CE9AD5AAC15}"/>
              </a:ext>
            </a:extLst>
          </p:cNvPr>
          <p:cNvSpPr txBox="1"/>
          <p:nvPr/>
        </p:nvSpPr>
        <p:spPr>
          <a:xfrm>
            <a:off x="4330890" y="1428398"/>
            <a:ext cx="12266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+ 4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34CFC79-92A2-4A85-8467-0A52A527D66A}"/>
              </a:ext>
            </a:extLst>
          </p:cNvPr>
          <p:cNvSpPr txBox="1"/>
          <p:nvPr/>
        </p:nvSpPr>
        <p:spPr>
          <a:xfrm>
            <a:off x="2499117" y="1344401"/>
            <a:ext cx="579656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600" b="1" dirty="0"/>
              <a:t>&lt;</a:t>
            </a:r>
            <a:endParaRPr lang="ru-RU" sz="6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9A4D1E-D3FB-4D28-ABD0-69C187FBF76C}"/>
              </a:ext>
            </a:extLst>
          </p:cNvPr>
          <p:cNvSpPr txBox="1"/>
          <p:nvPr/>
        </p:nvSpPr>
        <p:spPr>
          <a:xfrm>
            <a:off x="1320847" y="2321004"/>
            <a:ext cx="10647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-</a:t>
            </a:r>
            <a:r>
              <a:rPr lang="ru-RU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>
                <a:solidFill>
                  <a:srgbClr val="FF0000"/>
                </a:solidFill>
              </a:rPr>
              <a:t>2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12422BE-FEF4-40D7-AA9C-6AA52FAA0025}"/>
              </a:ext>
            </a:extLst>
          </p:cNvPr>
          <p:cNvSpPr txBox="1"/>
          <p:nvPr/>
        </p:nvSpPr>
        <p:spPr>
          <a:xfrm>
            <a:off x="4329759" y="2363572"/>
            <a:ext cx="12554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- </a:t>
            </a:r>
            <a:r>
              <a:rPr lang="ru-RU" sz="6600" b="1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0CE8D6-E113-4F1C-AE6A-EE34B4AEB933}"/>
              </a:ext>
            </a:extLst>
          </p:cNvPr>
          <p:cNvSpPr txBox="1"/>
          <p:nvPr/>
        </p:nvSpPr>
        <p:spPr>
          <a:xfrm rot="10800000">
            <a:off x="2554033" y="2442646"/>
            <a:ext cx="606256" cy="110799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6600" b="1" dirty="0"/>
              <a:t>&lt;</a:t>
            </a:r>
            <a:endParaRPr lang="ru-RU" sz="6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E48B3E8-27E2-40CF-9E91-F50E99299122}"/>
              </a:ext>
            </a:extLst>
          </p:cNvPr>
          <p:cNvSpPr txBox="1"/>
          <p:nvPr/>
        </p:nvSpPr>
        <p:spPr>
          <a:xfrm>
            <a:off x="3748528" y="4248153"/>
            <a:ext cx="12266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+ 4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CC39DA1-B3BB-4351-B918-635336EF14B4}"/>
              </a:ext>
            </a:extLst>
          </p:cNvPr>
          <p:cNvSpPr txBox="1"/>
          <p:nvPr/>
        </p:nvSpPr>
        <p:spPr>
          <a:xfrm>
            <a:off x="7236296" y="4221088"/>
            <a:ext cx="10647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-</a:t>
            </a:r>
            <a:r>
              <a:rPr lang="ru-RU" sz="6600" b="1" dirty="0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D6C3EEB-0930-4A40-B17B-B749A26D38E3}"/>
              </a:ext>
            </a:extLst>
          </p:cNvPr>
          <p:cNvSpPr txBox="1"/>
          <p:nvPr/>
        </p:nvSpPr>
        <p:spPr>
          <a:xfrm rot="10800000">
            <a:off x="5124759" y="4212852"/>
            <a:ext cx="606256" cy="110799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6600" b="1" dirty="0"/>
              <a:t>&lt;</a:t>
            </a:r>
            <a:endParaRPr lang="ru-RU" sz="6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9DC7F25-546B-4390-A62A-A22D4CE48B6C}"/>
              </a:ext>
            </a:extLst>
          </p:cNvPr>
          <p:cNvSpPr txBox="1"/>
          <p:nvPr/>
        </p:nvSpPr>
        <p:spPr>
          <a:xfrm>
            <a:off x="3925174" y="5156381"/>
            <a:ext cx="10647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-</a:t>
            </a:r>
            <a:r>
              <a:rPr lang="ru-RU" sz="6600" b="1" dirty="0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30DC209-65E7-4FEC-9D0E-AA3619586562}"/>
              </a:ext>
            </a:extLst>
          </p:cNvPr>
          <p:cNvSpPr txBox="1"/>
          <p:nvPr/>
        </p:nvSpPr>
        <p:spPr>
          <a:xfrm>
            <a:off x="7236296" y="5142849"/>
            <a:ext cx="10647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-</a:t>
            </a:r>
            <a:r>
              <a:rPr lang="ru-RU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>
                <a:solidFill>
                  <a:srgbClr val="FF0000"/>
                </a:solidFill>
              </a:rPr>
              <a:t>1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BFB771F-E42A-4ADF-B0B5-3288D922E4EC}"/>
              </a:ext>
            </a:extLst>
          </p:cNvPr>
          <p:cNvSpPr txBox="1"/>
          <p:nvPr/>
        </p:nvSpPr>
        <p:spPr>
          <a:xfrm>
            <a:off x="5124759" y="5033856"/>
            <a:ext cx="644728" cy="120032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7200" b="1" dirty="0"/>
              <a:t>&lt;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409671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6DE0B72-DA0D-4AD5-A468-149C23411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04"/>
          <a:stretch/>
        </p:blipFill>
        <p:spPr>
          <a:xfrm>
            <a:off x="0" y="30077"/>
            <a:ext cx="9144000" cy="1829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D1A1B9-1534-437C-8D4D-738885B16CAF}"/>
              </a:ext>
            </a:extLst>
          </p:cNvPr>
          <p:cNvSpPr txBox="1"/>
          <p:nvPr/>
        </p:nvSpPr>
        <p:spPr>
          <a:xfrm>
            <a:off x="107504" y="1628800"/>
            <a:ext cx="9959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Сколько стульев всего </a:t>
            </a:r>
            <a:r>
              <a:rPr lang="ru-RU" sz="4400" b="1" dirty="0" err="1"/>
              <a:t>отремон</a:t>
            </a:r>
            <a:r>
              <a:rPr lang="ru-RU" sz="4400" b="1" dirty="0"/>
              <a:t>-</a:t>
            </a:r>
          </a:p>
          <a:p>
            <a:r>
              <a:rPr lang="ru-RU" sz="4400" b="1" dirty="0"/>
              <a:t>тировал  мастер?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6DCDC7-141B-491A-B528-CB218EC2C5D1}"/>
              </a:ext>
            </a:extLst>
          </p:cNvPr>
          <p:cNvSpPr txBox="1"/>
          <p:nvPr/>
        </p:nvSpPr>
        <p:spPr>
          <a:xfrm>
            <a:off x="395536" y="2924944"/>
            <a:ext cx="492032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СНАЧАЛА–</a:t>
            </a:r>
          </a:p>
          <a:p>
            <a:r>
              <a:rPr lang="ru-RU" sz="8000" b="1" dirty="0"/>
              <a:t>ПОТОМ-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707224-0C32-44F7-A009-879E589563A0}"/>
              </a:ext>
            </a:extLst>
          </p:cNvPr>
          <p:cNvSpPr txBox="1"/>
          <p:nvPr/>
        </p:nvSpPr>
        <p:spPr>
          <a:xfrm>
            <a:off x="5087319" y="2943401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50F81D-D36D-4535-A859-7F75B18B961D}"/>
              </a:ext>
            </a:extLst>
          </p:cNvPr>
          <p:cNvSpPr txBox="1"/>
          <p:nvPr/>
        </p:nvSpPr>
        <p:spPr>
          <a:xfrm>
            <a:off x="4245628" y="4274901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Правая фигурная скобка 11">
            <a:extLst>
              <a:ext uri="{FF2B5EF4-FFF2-40B4-BE49-F238E27FC236}">
                <a16:creationId xmlns:a16="http://schemas.microsoft.com/office/drawing/2014/main" xmlns="" id="{7F119448-291F-41B3-B26E-A41B14A09ABD}"/>
              </a:ext>
            </a:extLst>
          </p:cNvPr>
          <p:cNvSpPr/>
          <p:nvPr/>
        </p:nvSpPr>
        <p:spPr>
          <a:xfrm>
            <a:off x="6063615" y="2541929"/>
            <a:ext cx="504056" cy="276631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23D0E7-21C0-459E-8F8E-1CF26DB0EA15}"/>
              </a:ext>
            </a:extLst>
          </p:cNvPr>
          <p:cNvSpPr txBox="1"/>
          <p:nvPr/>
        </p:nvSpPr>
        <p:spPr>
          <a:xfrm>
            <a:off x="6764679" y="3182486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D9F2E2A-DE5F-4435-BEEC-81B835C484FE}"/>
              </a:ext>
            </a:extLst>
          </p:cNvPr>
          <p:cNvSpPr txBox="1"/>
          <p:nvPr/>
        </p:nvSpPr>
        <p:spPr>
          <a:xfrm>
            <a:off x="1115616" y="5219241"/>
            <a:ext cx="69021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12  + 2 = 16 (ст.)</a:t>
            </a:r>
          </a:p>
        </p:txBody>
      </p:sp>
    </p:spTree>
    <p:extLst>
      <p:ext uri="{BB962C8B-B14F-4D97-AF65-F5344CB8AC3E}">
        <p14:creationId xmlns:p14="http://schemas.microsoft.com/office/powerpoint/2010/main" val="72959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C7DF03-5723-4894-98E4-B527E16FF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13"/>
          <a:stretch/>
        </p:blipFill>
        <p:spPr>
          <a:xfrm>
            <a:off x="0" y="692696"/>
            <a:ext cx="9144000" cy="3152377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86292C43-5F64-45A5-AF97-7CDB48A279E7}"/>
              </a:ext>
            </a:extLst>
          </p:cNvPr>
          <p:cNvCxnSpPr/>
          <p:nvPr/>
        </p:nvCxnSpPr>
        <p:spPr>
          <a:xfrm>
            <a:off x="1259632" y="2060848"/>
            <a:ext cx="1584176" cy="1728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5C641E50-B4E0-4898-8A08-47945D6A6CAD}"/>
              </a:ext>
            </a:extLst>
          </p:cNvPr>
          <p:cNvCxnSpPr/>
          <p:nvPr/>
        </p:nvCxnSpPr>
        <p:spPr>
          <a:xfrm>
            <a:off x="6228184" y="2059030"/>
            <a:ext cx="1584176" cy="1728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0F2E9D27-A3DB-455C-8F42-CDA163CF6A96}"/>
              </a:ext>
            </a:extLst>
          </p:cNvPr>
          <p:cNvCxnSpPr/>
          <p:nvPr/>
        </p:nvCxnSpPr>
        <p:spPr>
          <a:xfrm>
            <a:off x="6300194" y="501540"/>
            <a:ext cx="1584176" cy="1728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13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6DE0B72-DA0D-4AD5-A468-149C23411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04"/>
          <a:stretch/>
        </p:blipFill>
        <p:spPr>
          <a:xfrm>
            <a:off x="0" y="30077"/>
            <a:ext cx="9144000" cy="1829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D1A1B9-1534-437C-8D4D-738885B16CAF}"/>
              </a:ext>
            </a:extLst>
          </p:cNvPr>
          <p:cNvSpPr txBox="1"/>
          <p:nvPr/>
        </p:nvSpPr>
        <p:spPr>
          <a:xfrm>
            <a:off x="107504" y="1668790"/>
            <a:ext cx="9959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Сколько всего времени работал  мастер?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6DCDC7-141B-491A-B528-CB218EC2C5D1}"/>
              </a:ext>
            </a:extLst>
          </p:cNvPr>
          <p:cNvSpPr txBox="1"/>
          <p:nvPr/>
        </p:nvSpPr>
        <p:spPr>
          <a:xfrm>
            <a:off x="395536" y="2924944"/>
            <a:ext cx="492032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СНАЧАЛА–</a:t>
            </a:r>
          </a:p>
          <a:p>
            <a:r>
              <a:rPr lang="ru-RU" sz="8000" b="1" dirty="0"/>
              <a:t>ПОТОМ-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707224-0C32-44F7-A009-879E589563A0}"/>
              </a:ext>
            </a:extLst>
          </p:cNvPr>
          <p:cNvSpPr txBox="1"/>
          <p:nvPr/>
        </p:nvSpPr>
        <p:spPr>
          <a:xfrm>
            <a:off x="5087319" y="2943401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50F81D-D36D-4535-A859-7F75B18B961D}"/>
              </a:ext>
            </a:extLst>
          </p:cNvPr>
          <p:cNvSpPr txBox="1"/>
          <p:nvPr/>
        </p:nvSpPr>
        <p:spPr>
          <a:xfrm>
            <a:off x="4245628" y="4274901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3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2" name="Правая фигурная скобка 11">
            <a:extLst>
              <a:ext uri="{FF2B5EF4-FFF2-40B4-BE49-F238E27FC236}">
                <a16:creationId xmlns:a16="http://schemas.microsoft.com/office/drawing/2014/main" xmlns="" id="{7F119448-291F-41B3-B26E-A41B14A09ABD}"/>
              </a:ext>
            </a:extLst>
          </p:cNvPr>
          <p:cNvSpPr/>
          <p:nvPr/>
        </p:nvSpPr>
        <p:spPr>
          <a:xfrm>
            <a:off x="6063615" y="2541929"/>
            <a:ext cx="504056" cy="276631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23D0E7-21C0-459E-8F8E-1CF26DB0EA15}"/>
              </a:ext>
            </a:extLst>
          </p:cNvPr>
          <p:cNvSpPr txBox="1"/>
          <p:nvPr/>
        </p:nvSpPr>
        <p:spPr>
          <a:xfrm>
            <a:off x="6764679" y="3182486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3BC087-D8FF-4647-A1F5-FC88C18D2B5F}"/>
              </a:ext>
            </a:extLst>
          </p:cNvPr>
          <p:cNvSpPr txBox="1"/>
          <p:nvPr/>
        </p:nvSpPr>
        <p:spPr>
          <a:xfrm>
            <a:off x="1567016" y="5254181"/>
            <a:ext cx="55739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5  + </a:t>
            </a:r>
            <a:r>
              <a:rPr lang="ru-RU" sz="8000" b="1" dirty="0" smtClean="0"/>
              <a:t>3 </a:t>
            </a:r>
            <a:r>
              <a:rPr lang="ru-RU" sz="8000" b="1" dirty="0"/>
              <a:t>= </a:t>
            </a:r>
            <a:r>
              <a:rPr lang="ru-RU" sz="8000" b="1" dirty="0" smtClean="0"/>
              <a:t>8 </a:t>
            </a:r>
            <a:r>
              <a:rPr lang="ru-RU" sz="8000" b="1" dirty="0"/>
              <a:t>(ч.)</a:t>
            </a:r>
          </a:p>
        </p:txBody>
      </p:sp>
    </p:spTree>
    <p:extLst>
      <p:ext uri="{BB962C8B-B14F-4D97-AF65-F5344CB8AC3E}">
        <p14:creationId xmlns:p14="http://schemas.microsoft.com/office/powerpoint/2010/main" val="263608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 animBg="1"/>
      <p:bldP spid="13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C7DF03-5723-4894-98E4-B527E16FF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13"/>
          <a:stretch/>
        </p:blipFill>
        <p:spPr>
          <a:xfrm>
            <a:off x="0" y="692696"/>
            <a:ext cx="9144000" cy="3152377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86292C43-5F64-45A5-AF97-7CDB48A279E7}"/>
              </a:ext>
            </a:extLst>
          </p:cNvPr>
          <p:cNvCxnSpPr/>
          <p:nvPr/>
        </p:nvCxnSpPr>
        <p:spPr>
          <a:xfrm>
            <a:off x="1691680" y="489646"/>
            <a:ext cx="1584176" cy="1728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5C641E50-B4E0-4898-8A08-47945D6A6CAD}"/>
              </a:ext>
            </a:extLst>
          </p:cNvPr>
          <p:cNvCxnSpPr/>
          <p:nvPr/>
        </p:nvCxnSpPr>
        <p:spPr>
          <a:xfrm>
            <a:off x="1403648" y="1988840"/>
            <a:ext cx="1584176" cy="1728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0F2E9D27-A3DB-455C-8F42-CDA163CF6A96}"/>
              </a:ext>
            </a:extLst>
          </p:cNvPr>
          <p:cNvCxnSpPr/>
          <p:nvPr/>
        </p:nvCxnSpPr>
        <p:spPr>
          <a:xfrm>
            <a:off x="6300194" y="501540"/>
            <a:ext cx="1584176" cy="1728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77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614C1861-EA28-4CC4-884D-061CF0D39015}"/>
              </a:ext>
            </a:extLst>
          </p:cNvPr>
          <p:cNvSpPr/>
          <p:nvPr/>
        </p:nvSpPr>
        <p:spPr>
          <a:xfrm>
            <a:off x="2123728" y="292855"/>
            <a:ext cx="5328592" cy="5438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12A8A39-82BC-4B7D-8B23-B6D7782CE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364" y="178398"/>
            <a:ext cx="9144000" cy="213107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106989D-F67F-4B14-AF2A-2BE48EA180CB}"/>
              </a:ext>
            </a:extLst>
          </p:cNvPr>
          <p:cNvSpPr/>
          <p:nvPr/>
        </p:nvSpPr>
        <p:spPr>
          <a:xfrm>
            <a:off x="1691680" y="178398"/>
            <a:ext cx="7269592" cy="543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D317920-0FDF-4A77-B02D-DE6392923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720"/>
          <a:stretch/>
        </p:blipFill>
        <p:spPr>
          <a:xfrm>
            <a:off x="38036" y="2105618"/>
            <a:ext cx="8977229" cy="468917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BD69E06-AE14-45CE-AA16-C3F03366A6D8}"/>
              </a:ext>
            </a:extLst>
          </p:cNvPr>
          <p:cNvSpPr/>
          <p:nvPr/>
        </p:nvSpPr>
        <p:spPr>
          <a:xfrm>
            <a:off x="3327735" y="3637046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1 </a:t>
            </a:r>
            <a:r>
              <a:rPr lang="ru-RU" sz="3600" b="1" dirty="0" smtClean="0">
                <a:solidFill>
                  <a:srgbClr val="0000CC"/>
                </a:solidFill>
                <a:latin typeface="Propisi" panose="02000508030000020003" pitchFamily="2" charset="0"/>
              </a:rPr>
              <a:t> 0</a:t>
            </a:r>
            <a:endParaRPr lang="ru-RU" sz="3600" b="1" dirty="0">
              <a:solidFill>
                <a:srgbClr val="0000CC"/>
              </a:solidFill>
              <a:latin typeface="Propisi" panose="02000508030000020003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E1F820F-0505-487E-A5C8-70AA3CF67E17}"/>
              </a:ext>
            </a:extLst>
          </p:cNvPr>
          <p:cNvSpPr/>
          <p:nvPr/>
        </p:nvSpPr>
        <p:spPr>
          <a:xfrm>
            <a:off x="3702314" y="4437477"/>
            <a:ext cx="637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8</a:t>
            </a:r>
          </a:p>
        </p:txBody>
      </p:sp>
      <p:sp>
        <p:nvSpPr>
          <p:cNvPr id="14" name="Правая фигурная скобка 13">
            <a:extLst>
              <a:ext uri="{FF2B5EF4-FFF2-40B4-BE49-F238E27FC236}">
                <a16:creationId xmlns:a16="http://schemas.microsoft.com/office/drawing/2014/main" xmlns="" id="{88927587-19E8-4342-B3CF-08DFC992105A}"/>
              </a:ext>
            </a:extLst>
          </p:cNvPr>
          <p:cNvSpPr/>
          <p:nvPr/>
        </p:nvSpPr>
        <p:spPr>
          <a:xfrm>
            <a:off x="4355442" y="3748457"/>
            <a:ext cx="370687" cy="119271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D37233A-7260-4859-968B-F18472C849B3}"/>
              </a:ext>
            </a:extLst>
          </p:cNvPr>
          <p:cNvSpPr/>
          <p:nvPr/>
        </p:nvSpPr>
        <p:spPr>
          <a:xfrm>
            <a:off x="4849514" y="4031158"/>
            <a:ext cx="637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?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8DEB038-770F-4FD9-B2D7-66EE39AA58D0}"/>
              </a:ext>
            </a:extLst>
          </p:cNvPr>
          <p:cNvSpPr/>
          <p:nvPr/>
        </p:nvSpPr>
        <p:spPr>
          <a:xfrm>
            <a:off x="749561" y="4980672"/>
            <a:ext cx="4737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1 </a:t>
            </a:r>
            <a:r>
              <a:rPr lang="ru-RU" sz="3600" b="1" dirty="0" smtClean="0">
                <a:solidFill>
                  <a:srgbClr val="0000CC"/>
                </a:solidFill>
                <a:latin typeface="Propisi" panose="02000508030000020003" pitchFamily="2" charset="0"/>
              </a:rPr>
              <a:t>  0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+  </a:t>
            </a:r>
            <a:r>
              <a:rPr lang="ru-RU" sz="3600" b="1" dirty="0" smtClean="0">
                <a:solidFill>
                  <a:srgbClr val="0000CC"/>
                </a:solidFill>
                <a:latin typeface="Propisi" panose="02000508030000020003" pitchFamily="2" charset="0"/>
              </a:rPr>
              <a:t>8 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= </a:t>
            </a:r>
            <a:r>
              <a:rPr lang="ru-RU" sz="3600" b="1" dirty="0" smtClean="0">
                <a:solidFill>
                  <a:srgbClr val="0000CC"/>
                </a:solidFill>
                <a:latin typeface="Propisi" panose="02000508030000020003" pitchFamily="2" charset="0"/>
              </a:rPr>
              <a:t> 1  8     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(к.)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72CC760-ABF5-4F94-AE2F-B848069B0E3F}"/>
              </a:ext>
            </a:extLst>
          </p:cNvPr>
          <p:cNvSpPr/>
          <p:nvPr/>
        </p:nvSpPr>
        <p:spPr>
          <a:xfrm>
            <a:off x="2776232" y="5805264"/>
            <a:ext cx="1507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1 </a:t>
            </a:r>
            <a:r>
              <a:rPr lang="ru-RU" sz="3600" b="1" dirty="0" smtClean="0">
                <a:solidFill>
                  <a:srgbClr val="0000CC"/>
                </a:solidFill>
                <a:latin typeface="Propisi" panose="02000508030000020003" pitchFamily="2" charset="0"/>
              </a:rPr>
              <a:t> 8</a:t>
            </a:r>
            <a:endParaRPr lang="ru-RU" sz="3600" b="1" dirty="0">
              <a:solidFill>
                <a:srgbClr val="0000CC"/>
              </a:solidFill>
              <a:latin typeface="Propisi" panose="02000508030000020003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280038C-E423-4ACA-A37E-45818806677D}"/>
              </a:ext>
            </a:extLst>
          </p:cNvPr>
          <p:cNvSpPr txBox="1"/>
          <p:nvPr/>
        </p:nvSpPr>
        <p:spPr>
          <a:xfrm>
            <a:off x="8608358" y="5357195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119665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C2FD6E3-C5A6-413B-B17B-F003A35C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300"/>
          <a:stretch/>
        </p:blipFill>
        <p:spPr>
          <a:xfrm>
            <a:off x="683568" y="-99392"/>
            <a:ext cx="7344816" cy="684182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0826B97F-485F-4D67-81F6-081D1BBEC372}"/>
              </a:ext>
            </a:extLst>
          </p:cNvPr>
          <p:cNvSpPr/>
          <p:nvPr/>
        </p:nvSpPr>
        <p:spPr>
          <a:xfrm>
            <a:off x="1763688" y="260648"/>
            <a:ext cx="432048" cy="36004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E10AD739-C988-4CF6-93A1-00C794EB6C0D}"/>
              </a:ext>
            </a:extLst>
          </p:cNvPr>
          <p:cNvSpPr/>
          <p:nvPr/>
        </p:nvSpPr>
        <p:spPr>
          <a:xfrm>
            <a:off x="1763688" y="735578"/>
            <a:ext cx="43204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DDBB1DC9-CF52-4E27-9A81-8A02C2029202}"/>
              </a:ext>
            </a:extLst>
          </p:cNvPr>
          <p:cNvSpPr/>
          <p:nvPr/>
        </p:nvSpPr>
        <p:spPr>
          <a:xfrm>
            <a:off x="1763688" y="1196752"/>
            <a:ext cx="432048" cy="36004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1E0D4733-DEF8-42C7-851F-4FA414F682E8}"/>
              </a:ext>
            </a:extLst>
          </p:cNvPr>
          <p:cNvSpPr/>
          <p:nvPr/>
        </p:nvSpPr>
        <p:spPr>
          <a:xfrm>
            <a:off x="3419872" y="279085"/>
            <a:ext cx="936104" cy="36004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F7C2D90B-78A4-486C-B26A-42957237DC37}"/>
              </a:ext>
            </a:extLst>
          </p:cNvPr>
          <p:cNvSpPr/>
          <p:nvPr/>
        </p:nvSpPr>
        <p:spPr>
          <a:xfrm>
            <a:off x="5292080" y="279085"/>
            <a:ext cx="936104" cy="36004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5ADE4B47-C205-425A-A739-3B593432A1E3}"/>
              </a:ext>
            </a:extLst>
          </p:cNvPr>
          <p:cNvSpPr/>
          <p:nvPr/>
        </p:nvSpPr>
        <p:spPr>
          <a:xfrm>
            <a:off x="3419872" y="1196752"/>
            <a:ext cx="936104" cy="36004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5C1B816F-9400-4B80-91A9-D7F89C345EE0}"/>
              </a:ext>
            </a:extLst>
          </p:cNvPr>
          <p:cNvSpPr/>
          <p:nvPr/>
        </p:nvSpPr>
        <p:spPr>
          <a:xfrm>
            <a:off x="5292080" y="1174977"/>
            <a:ext cx="936104" cy="36004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614B9FF4-D0F5-4682-9C4C-5D5DE41150B0}"/>
              </a:ext>
            </a:extLst>
          </p:cNvPr>
          <p:cNvSpPr/>
          <p:nvPr/>
        </p:nvSpPr>
        <p:spPr>
          <a:xfrm>
            <a:off x="2478926" y="283752"/>
            <a:ext cx="936104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C95F1504-46D9-4C65-B746-BCFA47032072}"/>
              </a:ext>
            </a:extLst>
          </p:cNvPr>
          <p:cNvSpPr/>
          <p:nvPr/>
        </p:nvSpPr>
        <p:spPr>
          <a:xfrm>
            <a:off x="4360818" y="285704"/>
            <a:ext cx="936104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106C62EA-2C2D-4C53-A317-85595B44EDD5}"/>
              </a:ext>
            </a:extLst>
          </p:cNvPr>
          <p:cNvSpPr/>
          <p:nvPr/>
        </p:nvSpPr>
        <p:spPr>
          <a:xfrm>
            <a:off x="2411760" y="1198628"/>
            <a:ext cx="936104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EB05FCFF-9610-4428-86E6-300CD81E895A}"/>
              </a:ext>
            </a:extLst>
          </p:cNvPr>
          <p:cNvSpPr/>
          <p:nvPr/>
        </p:nvSpPr>
        <p:spPr>
          <a:xfrm>
            <a:off x="4344723" y="1196752"/>
            <a:ext cx="936104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F4921966-4853-4C8C-B3A3-BCD94440D887}"/>
              </a:ext>
            </a:extLst>
          </p:cNvPr>
          <p:cNvSpPr/>
          <p:nvPr/>
        </p:nvSpPr>
        <p:spPr>
          <a:xfrm>
            <a:off x="2951820" y="735578"/>
            <a:ext cx="936104" cy="36004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A583923F-4698-4DE6-94A5-7936AC404868}"/>
              </a:ext>
            </a:extLst>
          </p:cNvPr>
          <p:cNvSpPr/>
          <p:nvPr/>
        </p:nvSpPr>
        <p:spPr>
          <a:xfrm>
            <a:off x="3879631" y="730340"/>
            <a:ext cx="936104" cy="36004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87FCF78F-ACCF-421F-B533-EE04E18CDA2C}"/>
              </a:ext>
            </a:extLst>
          </p:cNvPr>
          <p:cNvSpPr/>
          <p:nvPr/>
        </p:nvSpPr>
        <p:spPr>
          <a:xfrm>
            <a:off x="4828870" y="745006"/>
            <a:ext cx="936104" cy="36004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5A999F23-159A-4C25-9D70-AADBFFD5B5AA}"/>
              </a:ext>
            </a:extLst>
          </p:cNvPr>
          <p:cNvCxnSpPr/>
          <p:nvPr/>
        </p:nvCxnSpPr>
        <p:spPr>
          <a:xfrm flipH="1">
            <a:off x="3300090" y="2434794"/>
            <a:ext cx="229880" cy="6485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829C0F3D-53E0-4606-81AB-C32363FFE935}"/>
              </a:ext>
            </a:extLst>
          </p:cNvPr>
          <p:cNvCxnSpPr/>
          <p:nvPr/>
        </p:nvCxnSpPr>
        <p:spPr>
          <a:xfrm flipH="1">
            <a:off x="4932040" y="2467511"/>
            <a:ext cx="229880" cy="6485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386424E-AE25-4DFA-B3B7-179D1EAAFF62}"/>
              </a:ext>
            </a:extLst>
          </p:cNvPr>
          <p:cNvCxnSpPr/>
          <p:nvPr/>
        </p:nvCxnSpPr>
        <p:spPr>
          <a:xfrm flipH="1">
            <a:off x="6012160" y="2467510"/>
            <a:ext cx="229880" cy="6485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3E71629B-0BE5-4448-9EAE-8EC52A0929DC}"/>
              </a:ext>
            </a:extLst>
          </p:cNvPr>
          <p:cNvCxnSpPr/>
          <p:nvPr/>
        </p:nvCxnSpPr>
        <p:spPr>
          <a:xfrm flipH="1">
            <a:off x="6642102" y="2420888"/>
            <a:ext cx="229880" cy="6485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711CE6F4-F7B4-41A8-BAD8-EB910E1493D7}"/>
              </a:ext>
            </a:extLst>
          </p:cNvPr>
          <p:cNvCxnSpPr/>
          <p:nvPr/>
        </p:nvCxnSpPr>
        <p:spPr>
          <a:xfrm flipH="1">
            <a:off x="2168024" y="3769002"/>
            <a:ext cx="229880" cy="6485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CD217AA8-E2F2-42FE-A1BE-C418D78FDBE7}"/>
              </a:ext>
            </a:extLst>
          </p:cNvPr>
          <p:cNvCxnSpPr/>
          <p:nvPr/>
        </p:nvCxnSpPr>
        <p:spPr>
          <a:xfrm flipH="1">
            <a:off x="2726517" y="3744794"/>
            <a:ext cx="229880" cy="6485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D5E442A0-A68C-48CB-911B-15524EA0D8C7}"/>
              </a:ext>
            </a:extLst>
          </p:cNvPr>
          <p:cNvCxnSpPr/>
          <p:nvPr/>
        </p:nvCxnSpPr>
        <p:spPr>
          <a:xfrm flipH="1">
            <a:off x="3294049" y="3744794"/>
            <a:ext cx="229880" cy="6485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5A3F68F9-FA34-4144-B417-6A23BB0AECDC}"/>
              </a:ext>
            </a:extLst>
          </p:cNvPr>
          <p:cNvCxnSpPr/>
          <p:nvPr/>
        </p:nvCxnSpPr>
        <p:spPr>
          <a:xfrm flipH="1">
            <a:off x="3824744" y="3744794"/>
            <a:ext cx="229880" cy="6485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81156CB3-8331-470D-A363-6226AEC590AA}"/>
              </a:ext>
            </a:extLst>
          </p:cNvPr>
          <p:cNvCxnSpPr/>
          <p:nvPr/>
        </p:nvCxnSpPr>
        <p:spPr>
          <a:xfrm flipH="1">
            <a:off x="4355439" y="3689995"/>
            <a:ext cx="229880" cy="6485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29EE53E-7554-4CC0-82BC-B03BFDB92AD2}"/>
              </a:ext>
            </a:extLst>
          </p:cNvPr>
          <p:cNvSpPr txBox="1"/>
          <p:nvPr/>
        </p:nvSpPr>
        <p:spPr>
          <a:xfrm>
            <a:off x="7624844" y="730441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8D1D9A5-089A-48EF-A8AF-D21660D98FF6}"/>
              </a:ext>
            </a:extLst>
          </p:cNvPr>
          <p:cNvSpPr txBox="1"/>
          <p:nvPr/>
        </p:nvSpPr>
        <p:spPr>
          <a:xfrm>
            <a:off x="7655559" y="331925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FA2DCF2C-085A-4F43-99CC-A4826E8399E9}"/>
              </a:ext>
            </a:extLst>
          </p:cNvPr>
          <p:cNvCxnSpPr/>
          <p:nvPr/>
        </p:nvCxnSpPr>
        <p:spPr>
          <a:xfrm flipH="1">
            <a:off x="5546276" y="3744794"/>
            <a:ext cx="229880" cy="6485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82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4C68BA4-A77C-42DD-9973-B0CA47356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843" b="7169"/>
          <a:stretch/>
        </p:blipFill>
        <p:spPr>
          <a:xfrm>
            <a:off x="34903" y="0"/>
            <a:ext cx="9080798" cy="21973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79C06D-06BD-4228-8A7F-BCFCDE94EC49}"/>
              </a:ext>
            </a:extLst>
          </p:cNvPr>
          <p:cNvSpPr txBox="1"/>
          <p:nvPr/>
        </p:nvSpPr>
        <p:spPr>
          <a:xfrm>
            <a:off x="2298971" y="3212976"/>
            <a:ext cx="1350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Ира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0D595C-650B-4ADA-8621-7EC8D5445079}"/>
              </a:ext>
            </a:extLst>
          </p:cNvPr>
          <p:cNvSpPr txBox="1"/>
          <p:nvPr/>
        </p:nvSpPr>
        <p:spPr>
          <a:xfrm>
            <a:off x="2298971" y="4191473"/>
            <a:ext cx="1548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Таня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B67CB2-190B-465E-85FF-1C183FC6701C}"/>
              </a:ext>
            </a:extLst>
          </p:cNvPr>
          <p:cNvSpPr txBox="1"/>
          <p:nvPr/>
        </p:nvSpPr>
        <p:spPr>
          <a:xfrm>
            <a:off x="2285457" y="2346687"/>
            <a:ext cx="1512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Юля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D7F9BD-A40B-46E2-BE49-D52E423B9291}"/>
              </a:ext>
            </a:extLst>
          </p:cNvPr>
          <p:cNvSpPr txBox="1"/>
          <p:nvPr/>
        </p:nvSpPr>
        <p:spPr>
          <a:xfrm>
            <a:off x="2394708" y="5222775"/>
            <a:ext cx="13471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Оля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F5BBBA9-17ED-4DCC-A709-F18FDC98527D}"/>
              </a:ext>
            </a:extLst>
          </p:cNvPr>
          <p:cNvSpPr/>
          <p:nvPr/>
        </p:nvSpPr>
        <p:spPr>
          <a:xfrm>
            <a:off x="2109900" y="1274015"/>
            <a:ext cx="864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3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C64C18D-A947-42F5-AD74-67B692321FD6}"/>
              </a:ext>
            </a:extLst>
          </p:cNvPr>
          <p:cNvSpPr/>
          <p:nvPr/>
        </p:nvSpPr>
        <p:spPr>
          <a:xfrm>
            <a:off x="4000644" y="1271368"/>
            <a:ext cx="864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4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685AD98-E8D8-4277-829D-579E49C74A2D}"/>
              </a:ext>
            </a:extLst>
          </p:cNvPr>
          <p:cNvSpPr/>
          <p:nvPr/>
        </p:nvSpPr>
        <p:spPr>
          <a:xfrm>
            <a:off x="5805848" y="1247236"/>
            <a:ext cx="7015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1</a:t>
            </a:r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CCB8547-8704-49C3-995A-C2B3A1DE67A1}"/>
              </a:ext>
            </a:extLst>
          </p:cNvPr>
          <p:cNvSpPr/>
          <p:nvPr/>
        </p:nvSpPr>
        <p:spPr>
          <a:xfrm>
            <a:off x="7684051" y="1247236"/>
            <a:ext cx="7015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4568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63A40E-051B-474F-B369-365C94E8C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310" y="3882135"/>
            <a:ext cx="4471380" cy="1829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898EF8-E720-4CE2-9B56-6A39275289EE}"/>
              </a:ext>
            </a:extLst>
          </p:cNvPr>
          <p:cNvSpPr txBox="1"/>
          <p:nvPr/>
        </p:nvSpPr>
        <p:spPr>
          <a:xfrm>
            <a:off x="251520" y="116632"/>
            <a:ext cx="498585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БЫЛО –</a:t>
            </a:r>
          </a:p>
          <a:p>
            <a:r>
              <a:rPr lang="ru-RU" sz="8000" b="1" dirty="0"/>
              <a:t>ПРОДАЛИ-</a:t>
            </a:r>
          </a:p>
          <a:p>
            <a:r>
              <a:rPr lang="ru-RU" sz="8000" b="1" dirty="0"/>
              <a:t>ОТАЛОСЬ-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B75D41-02D8-4C57-801B-661BD9C4ADE7}"/>
              </a:ext>
            </a:extLst>
          </p:cNvPr>
          <p:cNvSpPr txBox="1"/>
          <p:nvPr/>
        </p:nvSpPr>
        <p:spPr>
          <a:xfrm>
            <a:off x="4011590" y="11663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9FA462-8390-4CFB-B287-769921D5CFD6}"/>
              </a:ext>
            </a:extLst>
          </p:cNvPr>
          <p:cNvSpPr txBox="1"/>
          <p:nvPr/>
        </p:nvSpPr>
        <p:spPr>
          <a:xfrm>
            <a:off x="5068439" y="1361524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351522A-B808-4B9B-865D-ED1F05A1F53F}"/>
              </a:ext>
            </a:extLst>
          </p:cNvPr>
          <p:cNvSpPr txBox="1"/>
          <p:nvPr/>
        </p:nvSpPr>
        <p:spPr>
          <a:xfrm>
            <a:off x="4834400" y="2600867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D5A470E-DF2F-4757-BAF8-CCDE2111499B}"/>
              </a:ext>
            </a:extLst>
          </p:cNvPr>
          <p:cNvSpPr txBox="1"/>
          <p:nvPr/>
        </p:nvSpPr>
        <p:spPr>
          <a:xfrm>
            <a:off x="1907704" y="5422519"/>
            <a:ext cx="50016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19  - 3 = 16 </a:t>
            </a:r>
          </a:p>
        </p:txBody>
      </p:sp>
    </p:spTree>
    <p:extLst>
      <p:ext uri="{BB962C8B-B14F-4D97-AF65-F5344CB8AC3E}">
        <p14:creationId xmlns:p14="http://schemas.microsoft.com/office/powerpoint/2010/main" val="20115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871" y="3501008"/>
            <a:ext cx="8424936" cy="2547714"/>
          </a:xfrm>
        </p:spPr>
        <p:txBody>
          <a:bodyPr>
            <a:noAutofit/>
          </a:bodyPr>
          <a:lstStyle/>
          <a:p>
            <a:r>
              <a:rPr lang="ru-RU" sz="6000" b="1" dirty="0"/>
              <a:t>Тема урока: 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ru-RU" sz="6600" b="1" dirty="0" err="1">
                <a:solidFill>
                  <a:srgbClr val="FF0000"/>
                </a:solidFill>
              </a:rPr>
              <a:t>Внетабличное</a:t>
            </a:r>
            <a:r>
              <a:rPr lang="ru-RU" sz="6600" b="1" dirty="0">
                <a:solidFill>
                  <a:srgbClr val="FF0000"/>
                </a:solidFill>
              </a:rPr>
              <a:t> сложение и вычитание с числом 4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711939" cy="1871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7D5C7E-5D1E-4562-824C-1D150CF9FDDA}"/>
              </a:ext>
            </a:extLst>
          </p:cNvPr>
          <p:cNvSpPr txBox="1"/>
          <p:nvPr/>
        </p:nvSpPr>
        <p:spPr>
          <a:xfrm>
            <a:off x="755576" y="4086988"/>
            <a:ext cx="32704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15  +  4 =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A133A4FC-DE42-4D85-80A6-195D3B00C344}"/>
              </a:ext>
            </a:extLst>
          </p:cNvPr>
          <p:cNvSpPr/>
          <p:nvPr/>
        </p:nvSpPr>
        <p:spPr>
          <a:xfrm>
            <a:off x="1182620" y="4075510"/>
            <a:ext cx="2232248" cy="111947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E275813-CEAB-47CD-AE2B-F2D878024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13"/>
            <a:ext cx="1070801" cy="11194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5250E9B-4F91-4582-8C9F-F4E6B87DE424}"/>
              </a:ext>
            </a:extLst>
          </p:cNvPr>
          <p:cNvSpPr txBox="1"/>
          <p:nvPr/>
        </p:nvSpPr>
        <p:spPr>
          <a:xfrm>
            <a:off x="2030882" y="501317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0E958F8-1653-49DC-8133-FD8093AECA03}"/>
              </a:ext>
            </a:extLst>
          </p:cNvPr>
          <p:cNvSpPr txBox="1"/>
          <p:nvPr/>
        </p:nvSpPr>
        <p:spPr>
          <a:xfrm>
            <a:off x="3772046" y="4141561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1</a:t>
            </a:r>
            <a:r>
              <a:rPr lang="ru-RU" sz="5400" b="1" dirty="0">
                <a:solidFill>
                  <a:schemeClr val="accent5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F02808-BBA8-41E6-B85F-68FCABF1FD03}"/>
              </a:ext>
            </a:extLst>
          </p:cNvPr>
          <p:cNvSpPr txBox="1"/>
          <p:nvPr/>
        </p:nvSpPr>
        <p:spPr>
          <a:xfrm>
            <a:off x="5117977" y="3996084"/>
            <a:ext cx="32704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15  +  4 =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17159C07-85A1-411B-B046-E6F5724C750E}"/>
              </a:ext>
            </a:extLst>
          </p:cNvPr>
          <p:cNvSpPr/>
          <p:nvPr/>
        </p:nvSpPr>
        <p:spPr>
          <a:xfrm>
            <a:off x="7111424" y="4006978"/>
            <a:ext cx="792088" cy="111947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4E7610A-B083-4082-8D44-3994C0EE490B}"/>
              </a:ext>
            </a:extLst>
          </p:cNvPr>
          <p:cNvSpPr txBox="1"/>
          <p:nvPr/>
        </p:nvSpPr>
        <p:spPr>
          <a:xfrm>
            <a:off x="6734660" y="5013176"/>
            <a:ext cx="1545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75000"/>
                  </a:schemeClr>
                </a:solidFill>
              </a:rPr>
              <a:t>2 + 2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8F3BDD7-4E15-4EBF-85B0-833D71E0F290}"/>
              </a:ext>
            </a:extLst>
          </p:cNvPr>
          <p:cNvSpPr txBox="1"/>
          <p:nvPr/>
        </p:nvSpPr>
        <p:spPr>
          <a:xfrm>
            <a:off x="8187490" y="4041536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1</a:t>
            </a:r>
            <a:r>
              <a:rPr lang="ru-RU" sz="5400" b="1" dirty="0">
                <a:solidFill>
                  <a:schemeClr val="accent5">
                    <a:lumMod val="75000"/>
                  </a:schemeClr>
                </a:solidFill>
              </a:rPr>
              <a:t>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2A4565E-3B4B-42ED-A23E-A090537980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11"/>
          <a:stretch/>
        </p:blipFill>
        <p:spPr>
          <a:xfrm>
            <a:off x="994566" y="57913"/>
            <a:ext cx="8046050" cy="371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7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9D7DD6-77F3-47E7-8993-6823D14664DD}"/>
              </a:ext>
            </a:extLst>
          </p:cNvPr>
          <p:cNvSpPr txBox="1"/>
          <p:nvPr/>
        </p:nvSpPr>
        <p:spPr>
          <a:xfrm>
            <a:off x="2936776" y="614312"/>
            <a:ext cx="32704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14  +  4 =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9EC1B8BF-1B5C-48ED-B619-3E958D40C8B3}"/>
              </a:ext>
            </a:extLst>
          </p:cNvPr>
          <p:cNvSpPr/>
          <p:nvPr/>
        </p:nvSpPr>
        <p:spPr>
          <a:xfrm>
            <a:off x="3408806" y="657177"/>
            <a:ext cx="2232248" cy="111947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BA6FD6-E079-48B4-9AF6-C53FA03E3DC4}"/>
              </a:ext>
            </a:extLst>
          </p:cNvPr>
          <p:cNvSpPr txBox="1"/>
          <p:nvPr/>
        </p:nvSpPr>
        <p:spPr>
          <a:xfrm>
            <a:off x="4304137" y="205778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E74F39-55F0-4582-B55E-82BA2CC367E3}"/>
              </a:ext>
            </a:extLst>
          </p:cNvPr>
          <p:cNvSpPr txBox="1"/>
          <p:nvPr/>
        </p:nvSpPr>
        <p:spPr>
          <a:xfrm>
            <a:off x="6014447" y="580185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1</a:t>
            </a:r>
            <a:r>
              <a:rPr lang="ru-RU" sz="66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53E9A6-0BE5-48DD-9625-771486500AF7}"/>
              </a:ext>
            </a:extLst>
          </p:cNvPr>
          <p:cNvSpPr txBox="1"/>
          <p:nvPr/>
        </p:nvSpPr>
        <p:spPr>
          <a:xfrm>
            <a:off x="3004767" y="2096715"/>
            <a:ext cx="32704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14  +  4 =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E4034EB0-8E10-41CD-8FB5-825ED34E575C}"/>
              </a:ext>
            </a:extLst>
          </p:cNvPr>
          <p:cNvSpPr/>
          <p:nvPr/>
        </p:nvSpPr>
        <p:spPr>
          <a:xfrm>
            <a:off x="4932040" y="2176419"/>
            <a:ext cx="792088" cy="111947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888527F-883D-494E-8355-5FD0A6B8B8E7}"/>
              </a:ext>
            </a:extLst>
          </p:cNvPr>
          <p:cNvSpPr txBox="1"/>
          <p:nvPr/>
        </p:nvSpPr>
        <p:spPr>
          <a:xfrm>
            <a:off x="4571999" y="1600923"/>
            <a:ext cx="1545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75000"/>
                  </a:schemeClr>
                </a:solidFill>
              </a:rPr>
              <a:t>2 + 2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C28D8E5-3878-4D65-81EB-A362E48A6BE8}"/>
              </a:ext>
            </a:extLst>
          </p:cNvPr>
          <p:cNvSpPr txBox="1"/>
          <p:nvPr/>
        </p:nvSpPr>
        <p:spPr>
          <a:xfrm>
            <a:off x="6107683" y="2120794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1</a:t>
            </a:r>
            <a:r>
              <a:rPr lang="ru-RU" sz="66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7221A5A-359D-4399-9B06-356318D0DFF9}"/>
              </a:ext>
            </a:extLst>
          </p:cNvPr>
          <p:cNvSpPr txBox="1"/>
          <p:nvPr/>
        </p:nvSpPr>
        <p:spPr>
          <a:xfrm>
            <a:off x="3004767" y="4005064"/>
            <a:ext cx="31085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15  -  4 =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17496E30-95F9-4C6B-AA47-0F50A2FD4ADA}"/>
              </a:ext>
            </a:extLst>
          </p:cNvPr>
          <p:cNvSpPr/>
          <p:nvPr/>
        </p:nvSpPr>
        <p:spPr>
          <a:xfrm>
            <a:off x="3369509" y="4005064"/>
            <a:ext cx="2232248" cy="111947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8C3A193-E0A4-45AB-A7EB-182ACBDE038F}"/>
              </a:ext>
            </a:extLst>
          </p:cNvPr>
          <p:cNvSpPr txBox="1"/>
          <p:nvPr/>
        </p:nvSpPr>
        <p:spPr>
          <a:xfrm>
            <a:off x="4217771" y="365329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C5C9B1F-E25C-440E-B7A8-21A81DDD2250}"/>
              </a:ext>
            </a:extLst>
          </p:cNvPr>
          <p:cNvSpPr txBox="1"/>
          <p:nvPr/>
        </p:nvSpPr>
        <p:spPr>
          <a:xfrm>
            <a:off x="5956114" y="3980985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1</a:t>
            </a:r>
            <a:r>
              <a:rPr lang="ru-RU" sz="66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ADCE264-7A8D-4543-BCAE-D49E0386AA53}"/>
              </a:ext>
            </a:extLst>
          </p:cNvPr>
          <p:cNvSpPr txBox="1"/>
          <p:nvPr/>
        </p:nvSpPr>
        <p:spPr>
          <a:xfrm>
            <a:off x="3009072" y="5440755"/>
            <a:ext cx="31085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15  -  4 =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B70AFAB0-492E-44F2-9E3C-1063EB69A277}"/>
              </a:ext>
            </a:extLst>
          </p:cNvPr>
          <p:cNvSpPr/>
          <p:nvPr/>
        </p:nvSpPr>
        <p:spPr>
          <a:xfrm>
            <a:off x="4741894" y="5527836"/>
            <a:ext cx="792088" cy="111947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8960EA3-1D6F-4BD8-91EA-B5B36AF4148C}"/>
              </a:ext>
            </a:extLst>
          </p:cNvPr>
          <p:cNvSpPr txBox="1"/>
          <p:nvPr/>
        </p:nvSpPr>
        <p:spPr>
          <a:xfrm>
            <a:off x="4431655" y="4967612"/>
            <a:ext cx="1412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75000"/>
                  </a:schemeClr>
                </a:solidFill>
              </a:rPr>
              <a:t>1 - 3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16545EC-F27F-40F3-AF31-334562094CA6}"/>
              </a:ext>
            </a:extLst>
          </p:cNvPr>
          <p:cNvSpPr txBox="1"/>
          <p:nvPr/>
        </p:nvSpPr>
        <p:spPr>
          <a:xfrm>
            <a:off x="6032803" y="5405198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1</a:t>
            </a:r>
            <a:r>
              <a:rPr lang="ru-RU" sz="66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B771F91-25C4-4506-A207-CCDB63784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12" y="1222653"/>
            <a:ext cx="2597991" cy="110799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D8A2704-125F-4133-BEAD-A304524BD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0" y="4074632"/>
            <a:ext cx="2641838" cy="11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6" grpId="0"/>
      <p:bldP spid="17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70961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6521" y="249289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= 6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36296" y="247574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= 14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56521" y="38610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= 7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429309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= 4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21966" y="3860851"/>
            <a:ext cx="1166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= 18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47028" y="4292899"/>
            <a:ext cx="121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= 14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7013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18897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4665" y="227687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= </a:t>
            </a:r>
            <a:r>
              <a:rPr lang="ru-RU" sz="2800" b="1" dirty="0" smtClean="0">
                <a:solidFill>
                  <a:srgbClr val="0070C0"/>
                </a:solidFill>
              </a:rPr>
              <a:t>17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270892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= </a:t>
            </a:r>
            <a:r>
              <a:rPr lang="ru-RU" sz="2800" b="1" dirty="0" smtClean="0">
                <a:solidFill>
                  <a:srgbClr val="0070C0"/>
                </a:solidFill>
              </a:rPr>
              <a:t>15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227687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= </a:t>
            </a:r>
            <a:r>
              <a:rPr lang="ru-RU" sz="2800" b="1" dirty="0" smtClean="0">
                <a:solidFill>
                  <a:srgbClr val="0070C0"/>
                </a:solidFill>
              </a:rPr>
              <a:t>15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273677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= </a:t>
            </a:r>
            <a:r>
              <a:rPr lang="ru-RU" sz="2800" b="1" dirty="0" smtClean="0">
                <a:solidFill>
                  <a:srgbClr val="0070C0"/>
                </a:solidFill>
              </a:rPr>
              <a:t>12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227687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= </a:t>
            </a:r>
            <a:r>
              <a:rPr lang="ru-RU" sz="2800" b="1" dirty="0" smtClean="0">
                <a:solidFill>
                  <a:srgbClr val="0070C0"/>
                </a:solidFill>
              </a:rPr>
              <a:t>18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2737143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= </a:t>
            </a:r>
            <a:r>
              <a:rPr lang="ru-RU" sz="2800" b="1" dirty="0" smtClean="0">
                <a:solidFill>
                  <a:srgbClr val="0070C0"/>
                </a:solidFill>
              </a:rPr>
              <a:t>14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3141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= </a:t>
            </a:r>
            <a:r>
              <a:rPr lang="ru-RU" sz="2800" b="1" dirty="0" smtClean="0">
                <a:solidFill>
                  <a:srgbClr val="0070C0"/>
                </a:solidFill>
              </a:rPr>
              <a:t>16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7123" y="27381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= </a:t>
            </a:r>
            <a:r>
              <a:rPr lang="ru-RU" sz="2800" b="1" dirty="0" smtClean="0">
                <a:solidFill>
                  <a:srgbClr val="0070C0"/>
                </a:solidFill>
              </a:rPr>
              <a:t>11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3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04660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342900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3 + 2 = 5 (ч)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63536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5615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1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2470</TotalTime>
  <Words>217</Words>
  <Application>Microsoft Office PowerPoint</Application>
  <PresentationFormat>Экран (4:3)</PresentationFormat>
  <Paragraphs>102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Тема урока:  Внетабличное сложение и вычитание с числом 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Сравнение  без  вычислений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   Количественный  счёт от 1 до 10</dc:title>
  <dc:creator>Ириша</dc:creator>
  <cp:lastModifiedBy>vikag</cp:lastModifiedBy>
  <cp:revision>257</cp:revision>
  <dcterms:modified xsi:type="dcterms:W3CDTF">2024-03-12T18:04:12Z</dcterms:modified>
</cp:coreProperties>
</file>