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75" r:id="rId8"/>
    <p:sldId id="261" r:id="rId9"/>
    <p:sldId id="271" r:id="rId10"/>
    <p:sldId id="269" r:id="rId11"/>
    <p:sldId id="278" r:id="rId12"/>
    <p:sldId id="279" r:id="rId13"/>
    <p:sldId id="280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85A33-5E3D-46E8-8FD0-A524F91D8DC1}" v="140" dt="2023-03-25T14:35:43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4" d="100"/>
          <a:sy n="84" d="100"/>
        </p:scale>
        <p:origin x="-45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93067"/>
            <a:ext cx="9144000" cy="552361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Calibri Light"/>
              </a:rPr>
              <a:t>Составьте примеры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E75B03B-2528-4740-FEA5-2224EE57E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64"/>
          <a:stretch/>
        </p:blipFill>
        <p:spPr>
          <a:xfrm>
            <a:off x="7826257" y="1733643"/>
            <a:ext cx="4365743" cy="496233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7816258D-1914-1071-D017-5EFCB353E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72" b="29363"/>
          <a:stretch/>
        </p:blipFill>
        <p:spPr>
          <a:xfrm>
            <a:off x="1080655" y="1600200"/>
            <a:ext cx="4583708" cy="509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E2D70-F97E-F6BC-E394-3A63FFC0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1AB0A-2EA1-9491-AFE1-D85E721F9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D3600B-7FFF-D470-85CA-818A92E21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2" t="24652" r="11137" b="43364"/>
          <a:stretch/>
        </p:blipFill>
        <p:spPr>
          <a:xfrm>
            <a:off x="84512" y="1027906"/>
            <a:ext cx="12022976" cy="29556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BFF1E50-91DC-37D4-BBDC-BE18DB51E712}"/>
              </a:ext>
            </a:extLst>
          </p:cNvPr>
          <p:cNvSpPr/>
          <p:nvPr/>
        </p:nvSpPr>
        <p:spPr>
          <a:xfrm>
            <a:off x="4882393" y="1342239"/>
            <a:ext cx="2055302" cy="57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95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1" y="725912"/>
            <a:ext cx="11255570" cy="256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404782" flipH="1" flipV="1">
            <a:off x="1542751" y="3909236"/>
            <a:ext cx="74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4848" y="3820562"/>
            <a:ext cx="504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 + 2 = 9 (ч)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005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6" y="457875"/>
            <a:ext cx="10629126" cy="215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4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6" y="388293"/>
            <a:ext cx="9756020" cy="313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9355" y="3385996"/>
            <a:ext cx="67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40440" y="3385996"/>
            <a:ext cx="67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986258" y="3380930"/>
            <a:ext cx="67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12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6CB264-C7C9-3B40-8555-36375950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DAE149-AEF1-8CA8-E9A3-18AF3DD1F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737D76-D863-2DB5-D475-3E0998EFC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2" t="24652" r="12046" b="16364"/>
          <a:stretch/>
        </p:blipFill>
        <p:spPr>
          <a:xfrm>
            <a:off x="471055" y="365124"/>
            <a:ext cx="11302763" cy="6273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A0AA32-DBE7-F52D-8DD9-B6E158561622}"/>
              </a:ext>
            </a:extLst>
          </p:cNvPr>
          <p:cNvSpPr txBox="1"/>
          <p:nvPr/>
        </p:nvSpPr>
        <p:spPr>
          <a:xfrm>
            <a:off x="2111679" y="1126014"/>
            <a:ext cx="3074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5400" dirty="0" smtClean="0">
                <a:solidFill>
                  <a:srgbClr val="002060"/>
                </a:solidFill>
                <a:latin typeface="Propisi" panose="02000508030000020003" pitchFamily="2" charset="0"/>
              </a:rPr>
              <a:t>1 + 4 + 1 3</a:t>
            </a:r>
            <a:endParaRPr lang="x-none" sz="54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10CD3F-DF1A-43B5-49D7-88A444BBD813}"/>
              </a:ext>
            </a:extLst>
          </p:cNvPr>
          <p:cNvSpPr txBox="1"/>
          <p:nvPr/>
        </p:nvSpPr>
        <p:spPr>
          <a:xfrm>
            <a:off x="5225067" y="1126014"/>
            <a:ext cx="1507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Propisi" panose="02000508030000020003" pitchFamily="2" charset="0"/>
              </a:rPr>
              <a:t>= 1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8</a:t>
            </a:r>
            <a:endParaRPr lang="x-none" sz="54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351400-8477-0072-DDF7-F66CBC225D1C}"/>
              </a:ext>
            </a:extLst>
          </p:cNvPr>
          <p:cNvSpPr txBox="1"/>
          <p:nvPr/>
        </p:nvSpPr>
        <p:spPr>
          <a:xfrm>
            <a:off x="2111679" y="2115127"/>
            <a:ext cx="428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1 </a:t>
            </a:r>
            <a:r>
              <a:rPr lang="ru-RU" sz="5400" dirty="0" smtClean="0">
                <a:solidFill>
                  <a:srgbClr val="002060"/>
                </a:solidFill>
                <a:latin typeface="Propisi" panose="02000508030000020003" pitchFamily="2" charset="0"/>
              </a:rPr>
              <a:t>7  - 4  -  1 3 =</a:t>
            </a:r>
            <a:endParaRPr lang="x-none" sz="54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3D14C3-545B-1010-DF4E-082F818E7069}"/>
              </a:ext>
            </a:extLst>
          </p:cNvPr>
          <p:cNvSpPr txBox="1"/>
          <p:nvPr/>
        </p:nvSpPr>
        <p:spPr>
          <a:xfrm>
            <a:off x="6122436" y="2096651"/>
            <a:ext cx="53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0</a:t>
            </a:r>
            <a:endParaRPr lang="x-none" sz="54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606ABB-FADC-816D-85C8-D9A4424F7CC2}"/>
              </a:ext>
            </a:extLst>
          </p:cNvPr>
          <p:cNvSpPr txBox="1"/>
          <p:nvPr/>
        </p:nvSpPr>
        <p:spPr>
          <a:xfrm>
            <a:off x="7631420" y="3255801"/>
            <a:ext cx="3722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1 </a:t>
            </a:r>
            <a:r>
              <a:rPr lang="ru-RU" sz="5400" dirty="0" smtClean="0">
                <a:solidFill>
                  <a:srgbClr val="002060"/>
                </a:solidFill>
                <a:latin typeface="Propisi" panose="02000508030000020003" pitchFamily="2" charset="0"/>
              </a:rPr>
              <a:t>3  - 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3 = 1 0 </a:t>
            </a:r>
            <a:endParaRPr lang="x-none" sz="54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9F6B28-11BA-6604-B13D-AC12D0AF249E}"/>
              </a:ext>
            </a:extLst>
          </p:cNvPr>
          <p:cNvSpPr txBox="1"/>
          <p:nvPr/>
        </p:nvSpPr>
        <p:spPr>
          <a:xfrm>
            <a:off x="7631419" y="3994646"/>
            <a:ext cx="3722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1 5 + 4 = </a:t>
            </a:r>
            <a:r>
              <a:rPr lang="ru-RU" sz="5400" dirty="0" smtClean="0">
                <a:solidFill>
                  <a:srgbClr val="002060"/>
                </a:solidFill>
                <a:latin typeface="Propisi" panose="02000508030000020003" pitchFamily="2" charset="0"/>
              </a:rPr>
              <a:t> 1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9 </a:t>
            </a:r>
            <a:endParaRPr lang="x-none" sz="54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5648015-B330-173E-299F-F0F9225BD2FF}"/>
              </a:ext>
            </a:extLst>
          </p:cNvPr>
          <p:cNvSpPr txBox="1"/>
          <p:nvPr/>
        </p:nvSpPr>
        <p:spPr>
          <a:xfrm>
            <a:off x="7631417" y="4685977"/>
            <a:ext cx="3722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1 </a:t>
            </a:r>
            <a:r>
              <a:rPr lang="ru-RU" sz="5400" dirty="0" smtClean="0">
                <a:solidFill>
                  <a:srgbClr val="002060"/>
                </a:solidFill>
                <a:latin typeface="Propisi" panose="02000508030000020003" pitchFamily="2" charset="0"/>
              </a:rPr>
              <a:t>8  -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5 </a:t>
            </a:r>
            <a:r>
              <a:rPr lang="ru-RU" sz="5400" dirty="0" smtClean="0">
                <a:solidFill>
                  <a:srgbClr val="002060"/>
                </a:solidFill>
                <a:latin typeface="Propisi" panose="02000508030000020003" pitchFamily="2" charset="0"/>
              </a:rPr>
              <a:t> =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1 3 </a:t>
            </a:r>
            <a:endParaRPr lang="x-none" sz="54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0F39B9-130C-C1D7-7B59-78EB5D9025AA}"/>
              </a:ext>
            </a:extLst>
          </p:cNvPr>
          <p:cNvSpPr txBox="1"/>
          <p:nvPr/>
        </p:nvSpPr>
        <p:spPr>
          <a:xfrm>
            <a:off x="7678831" y="5457811"/>
            <a:ext cx="3818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1 5 + </a:t>
            </a:r>
            <a:r>
              <a:rPr lang="ru-RU" sz="5400" dirty="0" smtClean="0">
                <a:solidFill>
                  <a:srgbClr val="002060"/>
                </a:solidFill>
                <a:latin typeface="Propisi" panose="02000508030000020003" pitchFamily="2" charset="0"/>
              </a:rPr>
              <a:t>2 = </a:t>
            </a:r>
            <a:r>
              <a:rPr lang="ru-RU" sz="5400" dirty="0">
                <a:solidFill>
                  <a:srgbClr val="002060"/>
                </a:solidFill>
                <a:latin typeface="Propisi" panose="02000508030000020003" pitchFamily="2" charset="0"/>
              </a:rPr>
              <a:t>1  7 </a:t>
            </a:r>
            <a:endParaRPr lang="x-none" sz="5400" dirty="0">
              <a:solidFill>
                <a:srgbClr val="00206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188C32-7187-EF2C-D28A-35E0030D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1EF3F0-01EF-30B5-AEF1-0FD949694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72EDA1-1E4E-6DD8-3F8C-2B2249D66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5" t="19327" r="11445" b="13762"/>
          <a:stretch/>
        </p:blipFill>
        <p:spPr>
          <a:xfrm>
            <a:off x="729841" y="178154"/>
            <a:ext cx="9865454" cy="6501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DBCA65-DAE2-03E6-5DD8-AFC52F403FEF}"/>
              </a:ext>
            </a:extLst>
          </p:cNvPr>
          <p:cNvSpPr txBox="1"/>
          <p:nvPr/>
        </p:nvSpPr>
        <p:spPr>
          <a:xfrm>
            <a:off x="4896011" y="612407"/>
            <a:ext cx="615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6</a:t>
            </a:r>
            <a:endParaRPr lang="x-none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DA7B85-2B69-6CE7-DD70-1A6BABEF48C2}"/>
              </a:ext>
            </a:extLst>
          </p:cNvPr>
          <p:cNvSpPr txBox="1"/>
          <p:nvPr/>
        </p:nvSpPr>
        <p:spPr>
          <a:xfrm>
            <a:off x="7897795" y="612406"/>
            <a:ext cx="588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Propisi" panose="02000508030000020003" pitchFamily="2" charset="0"/>
              </a:rPr>
              <a:t> 4</a:t>
            </a:r>
            <a:endParaRPr lang="x-none" sz="4800" dirty="0">
              <a:solidFill>
                <a:srgbClr val="FF0000"/>
              </a:solidFill>
              <a:latin typeface="Propisi" panose="02000508030000020003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0942E1-A061-FBD2-2B06-5E660660B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25" y="3277138"/>
            <a:ext cx="2987299" cy="17801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254D27-F481-3EA1-ADAC-596579800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239" y="719644"/>
            <a:ext cx="12193" cy="51149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69" y="4742997"/>
            <a:ext cx="4211575" cy="97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69" y="5721788"/>
            <a:ext cx="6002883" cy="8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4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9E2D1-52C4-8091-752B-00F6DBF1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D95B47-2DBF-290E-6996-7C7E73C21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A8A3FC-2429-1196-33F2-32BB0E77E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9" t="52122" r="13409" b="12525"/>
          <a:stretch/>
        </p:blipFill>
        <p:spPr>
          <a:xfrm>
            <a:off x="194379" y="817418"/>
            <a:ext cx="11803241" cy="482138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7EB7C5F-31CC-17C8-A5F5-674908DBA72E}"/>
              </a:ext>
            </a:extLst>
          </p:cNvPr>
          <p:cNvSpPr/>
          <p:nvPr/>
        </p:nvSpPr>
        <p:spPr>
          <a:xfrm>
            <a:off x="7139031" y="3338818"/>
            <a:ext cx="1468074" cy="13338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10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8" y="758213"/>
            <a:ext cx="11078187" cy="197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6127" y="3766242"/>
            <a:ext cx="452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15 + 3 + 2 = 20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7933" y="1311614"/>
            <a:ext cx="679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+3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37304" y="1875826"/>
            <a:ext cx="47296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18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10273" y="1284515"/>
            <a:ext cx="679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+2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95850" y="1053682"/>
            <a:ext cx="679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-2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483097" y="1053681"/>
            <a:ext cx="679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-3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67890" y="1875826"/>
            <a:ext cx="47296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20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322881" y="1875826"/>
            <a:ext cx="47296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17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82694" y="1895940"/>
            <a:ext cx="472969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14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61704" y="3536370"/>
            <a:ext cx="452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19 – 2 – 3 = 14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7" y="742699"/>
            <a:ext cx="11052708" cy="318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9747" y="4326047"/>
            <a:ext cx="1023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- 2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16171" y="4326047"/>
            <a:ext cx="1023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- 2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931937" y="4185770"/>
            <a:ext cx="1023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- 2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558951" y="4185769"/>
            <a:ext cx="1023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+ 2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104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08A1A3-0D36-F60B-0AEA-18E9C6A1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0BA3BB1-EBFB-6DDD-379C-50BB7E80F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389814">
            <a:off x="1388340" y="445651"/>
            <a:ext cx="8826582" cy="6204934"/>
          </a:xfrm>
        </p:spPr>
      </p:pic>
    </p:spTree>
    <p:extLst>
      <p:ext uri="{BB962C8B-B14F-4D97-AF65-F5344CB8AC3E}">
        <p14:creationId xmlns:p14="http://schemas.microsoft.com/office/powerpoint/2010/main" val="12132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DAD91-1DCE-0DE9-A738-BF6D31E4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Какая линия длиннее?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310CD-E8A7-F82F-6B44-998FB52C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F1E565-5BBF-C72E-DCBC-263866556727}"/>
              </a:ext>
            </a:extLst>
          </p:cNvPr>
          <p:cNvSpPr/>
          <p:nvPr/>
        </p:nvSpPr>
        <p:spPr>
          <a:xfrm>
            <a:off x="2398464" y="2318132"/>
            <a:ext cx="7987228" cy="1927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A14475-9F2E-29CC-1993-D75ABFE6EDC6}"/>
              </a:ext>
            </a:extLst>
          </p:cNvPr>
          <p:cNvSpPr/>
          <p:nvPr/>
        </p:nvSpPr>
        <p:spPr>
          <a:xfrm>
            <a:off x="3993613" y="2800120"/>
            <a:ext cx="7326217" cy="229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DAD91-1DCE-0DE9-A738-BF6D31E4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Какая линия длиннее?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1310CD-E8A7-F82F-6B44-998FB52C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F1E565-5BBF-C72E-DCBC-263866556727}"/>
              </a:ext>
            </a:extLst>
          </p:cNvPr>
          <p:cNvSpPr/>
          <p:nvPr/>
        </p:nvSpPr>
        <p:spPr>
          <a:xfrm>
            <a:off x="2398464" y="2318132"/>
            <a:ext cx="7987228" cy="1927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A14475-9F2E-29CC-1993-D75ABFE6EDC6}"/>
              </a:ext>
            </a:extLst>
          </p:cNvPr>
          <p:cNvSpPr/>
          <p:nvPr/>
        </p:nvSpPr>
        <p:spPr>
          <a:xfrm>
            <a:off x="2350264" y="2873566"/>
            <a:ext cx="7326217" cy="229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633580E-3A0C-6BD4-08D1-93DFB76A2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1" t="24444" r="29742" b="52699"/>
          <a:stretch/>
        </p:blipFill>
        <p:spPr>
          <a:xfrm>
            <a:off x="362243" y="4151024"/>
            <a:ext cx="11467513" cy="25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9" y="387476"/>
            <a:ext cx="10870634" cy="583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8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B0F07B-3C3C-3F8C-0B2C-5A6BBBBD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4F639B3-8FEA-7175-B283-A5EEC3B07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3" t="45015" r="27408" b="19388"/>
          <a:stretch/>
        </p:blipFill>
        <p:spPr>
          <a:xfrm>
            <a:off x="-2447" y="365125"/>
            <a:ext cx="12158095" cy="59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4EA944-5AC0-549D-201A-B290D617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ED4806-FFE9-73F7-F2DF-9DCF6C472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51695F-0A33-8007-32D1-BE6BD9B27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64587" r="15848" b="18532"/>
          <a:stretch/>
        </p:blipFill>
        <p:spPr>
          <a:xfrm>
            <a:off x="268448" y="1690688"/>
            <a:ext cx="11680214" cy="24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112</Words>
  <Application>Microsoft Office PowerPoint</Application>
  <PresentationFormat>Произвольный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Составьте примеры</vt:lpstr>
      <vt:lpstr>Презентация PowerPoint</vt:lpstr>
      <vt:lpstr>Презентация PowerPoint</vt:lpstr>
      <vt:lpstr>Презентация PowerPoint</vt:lpstr>
      <vt:lpstr>Какая линия длиннее?</vt:lpstr>
      <vt:lpstr>Какая линия длиннее?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vikag</cp:lastModifiedBy>
  <cp:revision>105</cp:revision>
  <dcterms:created xsi:type="dcterms:W3CDTF">2023-03-25T13:23:04Z</dcterms:created>
  <dcterms:modified xsi:type="dcterms:W3CDTF">2024-04-10T18:33:09Z</dcterms:modified>
</cp:coreProperties>
</file>